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66" r:id="rId3"/>
    <p:sldMasterId id="2147483678" r:id="rId4"/>
  </p:sldMasterIdLst>
  <p:notesMasterIdLst>
    <p:notesMasterId r:id="rId6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</p:sldIdLst>
  <p:sldSz cx="9144000" cy="6858000" type="screen4x3"/>
  <p:notesSz cx="6797675" cy="9926638"/>
  <p:embeddedFontLst>
    <p:embeddedFont>
      <p:font typeface="Arial Black" panose="020B0A04020102020204" pitchFamily="34" charset="0"/>
      <p:regular r:id="rId64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orben" panose="020B0604020202020204" charset="0"/>
      <p:regular r:id="rId70"/>
      <p:bold r:id="rId71"/>
    </p:embeddedFont>
    <p:embeddedFont>
      <p:font typeface="Lucida Sans" panose="020B0602030504020204" pitchFamily="34" charset="0"/>
      <p:regular r:id="rId72"/>
      <p:bold r:id="rId73"/>
      <p:italic r:id="rId74"/>
      <p:boldItalic r:id="rId75"/>
    </p:embeddedFont>
    <p:embeddedFont>
      <p:font typeface="Roboto" panose="020B0604020202020204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2" roundtripDataSignature="AMtx7mgqJz0KiG7wNIYnV1ccwoiS2Ofy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1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D3C181C-6DA7-4F1B-835B-2BA328B73DC8}">
  <a:tblStyle styleId="{8D3C181C-6DA7-4F1B-835B-2BA328B73D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12"/>
  </p:normalViewPr>
  <p:slideViewPr>
    <p:cSldViewPr snapToGrid="0">
      <p:cViewPr varScale="1">
        <p:scale>
          <a:sx n="72" d="100"/>
          <a:sy n="72" d="100"/>
        </p:scale>
        <p:origin x="150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customschemas.google.com/relationships/presentationmetadata" Target="meta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9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3.fntdata"/><Relationship Id="rId7" Type="http://schemas.openxmlformats.org/officeDocument/2006/relationships/slide" Target="slides/slide3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6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c96c80e2ae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1c96c80e2ae_0_53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1c96c80e2ae_0_535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9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c96c80e2ae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c96c80e2ae_0_77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g1c96c80e2ae_0_770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1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0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c96c80e2ae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c96c80e2ae_0_81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g1c96c80e2ae_0_814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" name="Google Shape;621;p1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11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c96c80e2ae_0_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c96c80e2ae_0_85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g1c96c80e2ae_0_858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1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2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1c96c80e2ae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1c96c80e2ae_0_90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g1c96c80e2ae_0_902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1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3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c96c80e2ae_0_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c96c80e2ae_0_94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g1c96c80e2ae_0_946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1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4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1c96c80e2ae_0_9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1c96c80e2ae_0_99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g1c96c80e2ae_0_990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0" name="Google Shape;870;p1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5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1c96c80e2ae_0_10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1c96c80e2ae_0_103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g1c96c80e2ae_0_1034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4" name="Google Shape;934;p1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6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1c96c80e2ae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8" name="Google Shape;948;g1c96c80e2ae_0_48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g1c96c80e2ae_0_481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700" cy="4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8" name="Google Shape;968;p2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20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3" name="Google Shape;283;p3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c96c80e2ae_0_49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g1c96c80e2ae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2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2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2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9" name="Google Shape;1019;p2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6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2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2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3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3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Photos cafétéria à rajouter après cette diapositive?</a:t>
            </a:r>
            <a:endParaRPr/>
          </a:p>
        </p:txBody>
      </p:sp>
      <p:sp>
        <p:nvSpPr>
          <p:cNvPr id="1073" name="Google Shape;1073;p31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solidFill>
                  <a:srgbClr val="000000"/>
                </a:solidFill>
              </a:rPr>
              <a:t>40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3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3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3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3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3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3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3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40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c96c80e2ae_0_46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1c96c80e2ae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41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4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4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44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45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4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4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4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49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6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7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7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c96c80e2ae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c96c80e2ae_0_503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00" cy="390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g1c96c80e2ae_0_503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700" cy="498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8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8:notes"/>
          <p:cNvSpPr txBox="1">
            <a:spLocks noGrp="1"/>
          </p:cNvSpPr>
          <p:nvPr>
            <p:ph type="sldNum" idx="12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1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5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56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BEC39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BEC3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BEC39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BEC3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BEC3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C3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BEC3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C3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BEC3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C3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BEC3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C3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BEC3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C3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BEC39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BEC3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5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00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re et contenu">
  <p:cSld name="11_Titre et contenu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8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6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3" name="Google Shape;73;p6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re et contenu">
  <p:cSld name="12_Titre et contenu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9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6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79" name="Google Shape;79;p69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3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3"/>
          <p:cNvSpPr txBox="1">
            <a:spLocks noGrp="1"/>
          </p:cNvSpPr>
          <p:nvPr>
            <p:ph type="dt" idx="10"/>
          </p:nvPr>
        </p:nvSpPr>
        <p:spPr>
          <a:xfrm>
            <a:off x="457200" y="62404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3"/>
          <p:cNvSpPr txBox="1">
            <a:spLocks noGrp="1"/>
          </p:cNvSpPr>
          <p:nvPr>
            <p:ph type="ftr" idx="11"/>
          </p:nvPr>
        </p:nvSpPr>
        <p:spPr>
          <a:xfrm>
            <a:off x="3124200" y="62404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3"/>
          <p:cNvSpPr txBox="1">
            <a:spLocks noGrp="1"/>
          </p:cNvSpPr>
          <p:nvPr>
            <p:ph type="sldNum" idx="12"/>
          </p:nvPr>
        </p:nvSpPr>
        <p:spPr>
          <a:xfrm>
            <a:off x="6553200" y="62404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91" name="Google Shape;91;p53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4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54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54"/>
          <p:cNvSpPr txBox="1">
            <a:spLocks noGrp="1"/>
          </p:cNvSpPr>
          <p:nvPr>
            <p:ph type="dt" idx="10"/>
          </p:nvPr>
        </p:nvSpPr>
        <p:spPr>
          <a:xfrm>
            <a:off x="457200" y="62404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4"/>
          <p:cNvSpPr txBox="1">
            <a:spLocks noGrp="1"/>
          </p:cNvSpPr>
          <p:nvPr>
            <p:ph type="ftr" idx="11"/>
          </p:nvPr>
        </p:nvSpPr>
        <p:spPr>
          <a:xfrm>
            <a:off x="3124200" y="62404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4"/>
          <p:cNvSpPr txBox="1">
            <a:spLocks noGrp="1"/>
          </p:cNvSpPr>
          <p:nvPr>
            <p:ph type="sldNum" idx="12"/>
          </p:nvPr>
        </p:nvSpPr>
        <p:spPr>
          <a:xfrm>
            <a:off x="6553200" y="62404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graphique ou organigramme hiérarchique" type="dgm">
  <p:cSld name="DIAGRAM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7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7"/>
          <p:cNvSpPr>
            <a:spLocks noGrp="1"/>
          </p:cNvSpPr>
          <p:nvPr>
            <p:ph type="dgm" idx="2"/>
          </p:nvPr>
        </p:nvSpPr>
        <p:spPr>
          <a:xfrm>
            <a:off x="685800" y="2514600"/>
            <a:ext cx="7772400" cy="1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0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7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7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70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70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70"/>
          <p:cNvSpPr txBox="1">
            <a:spLocks noGrp="1"/>
          </p:cNvSpPr>
          <p:nvPr>
            <p:ph type="dt" idx="10"/>
          </p:nvPr>
        </p:nvSpPr>
        <p:spPr>
          <a:xfrm>
            <a:off x="457200" y="62404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0"/>
          <p:cNvSpPr txBox="1">
            <a:spLocks noGrp="1"/>
          </p:cNvSpPr>
          <p:nvPr>
            <p:ph type="ftr" idx="11"/>
          </p:nvPr>
        </p:nvSpPr>
        <p:spPr>
          <a:xfrm>
            <a:off x="3124200" y="62404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0"/>
          <p:cNvSpPr txBox="1">
            <a:spLocks noGrp="1"/>
          </p:cNvSpPr>
          <p:nvPr>
            <p:ph type="sldNum" idx="12"/>
          </p:nvPr>
        </p:nvSpPr>
        <p:spPr>
          <a:xfrm>
            <a:off x="6553200" y="62404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71"/>
          <p:cNvSpPr>
            <a:spLocks noGrp="1"/>
          </p:cNvSpPr>
          <p:nvPr>
            <p:ph type="pic" idx="2"/>
          </p:nvPr>
        </p:nvSpPr>
        <p:spPr>
          <a:xfrm>
            <a:off x="1792288" y="836711"/>
            <a:ext cx="5486400" cy="3890863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7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71"/>
          <p:cNvSpPr txBox="1">
            <a:spLocks noGrp="1"/>
          </p:cNvSpPr>
          <p:nvPr>
            <p:ph type="dt" idx="10"/>
          </p:nvPr>
        </p:nvSpPr>
        <p:spPr>
          <a:xfrm>
            <a:off x="457200" y="62404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1"/>
          <p:cNvSpPr txBox="1">
            <a:spLocks noGrp="1"/>
          </p:cNvSpPr>
          <p:nvPr>
            <p:ph type="ftr" idx="11"/>
          </p:nvPr>
        </p:nvSpPr>
        <p:spPr>
          <a:xfrm>
            <a:off x="3124200" y="62404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1"/>
          <p:cNvSpPr txBox="1">
            <a:spLocks noGrp="1"/>
          </p:cNvSpPr>
          <p:nvPr>
            <p:ph type="sldNum" idx="12"/>
          </p:nvPr>
        </p:nvSpPr>
        <p:spPr>
          <a:xfrm>
            <a:off x="6553200" y="62404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18" name="Google Shape;118;p71"/>
          <p:cNvSpPr txBox="1"/>
          <p:nvPr/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Cliquez pour modifier le style du titre</a:t>
            </a:r>
            <a:endParaRPr sz="2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7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re et contenu">
  <p:cSld name="3_Titre et contenu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0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6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6" name="Google Shape;146;p7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7" name="Google Shape;147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7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3" name="Google Shape;153;p7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4" name="Google Shape;154;p7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5" name="Google Shape;155;p7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6" name="Google Shape;156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1" name="Google Shape;171;p7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2" name="Google Shape;172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7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7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9" name="Google Shape;179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8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8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re et contenu">
  <p:cSld name="4_Titre et contenu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1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6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1" name="Google Shape;31;p6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8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1" name="Google Shape;221;p8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2" name="Google Shape;222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8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8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29" name="Google Shape;229;p8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0" name="Google Shape;230;p8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31" name="Google Shape;231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6" name="Google Shape;246;p8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47" name="Google Shape;247;p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8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8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54" name="Google Shape;254;p8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9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9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9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9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re et contenu">
  <p:cSld name="5_Titre et contenu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2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6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7" name="Google Shape;37;p6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re et contenu">
  <p:cSld name="6_Titre et contenu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3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3" name="Google Shape;43;p63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re et contenu">
  <p:cSld name="7_Titre et contenu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4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49" name="Google Shape;49;p6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re et contenu">
  <p:cSld name="8_Titre et contenu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5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6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55" name="Google Shape;55;p6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re et contenu">
  <p:cSld name="9_Titre et contenu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6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6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61" name="Google Shape;61;p6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re et contenu">
  <p:cSld name="10_Titre et contenu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7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6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67" name="Google Shape;67;p6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F6"/>
            </a:gs>
            <a:gs pos="33000">
              <a:schemeClr val="lt1"/>
            </a:gs>
            <a:gs pos="34000">
              <a:srgbClr val="A2A93F"/>
            </a:gs>
            <a:gs pos="100000">
              <a:srgbClr val="A2A93F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0"/>
          <p:cNvPicPr preferRelativeResize="0"/>
          <p:nvPr/>
        </p:nvPicPr>
        <p:blipFill rotWithShape="1">
          <a:blip r:embed="rId13">
            <a:alphaModFix/>
          </a:blip>
          <a:srcRect l="5504" r="4067"/>
          <a:stretch/>
        </p:blipFill>
        <p:spPr>
          <a:xfrm>
            <a:off x="-1017" y="188639"/>
            <a:ext cx="9145017" cy="640871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7928" y="0"/>
            <a:ext cx="9161928" cy="695739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52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dt" idx="10"/>
          </p:nvPr>
        </p:nvSpPr>
        <p:spPr>
          <a:xfrm>
            <a:off x="457200" y="62404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52"/>
          <p:cNvSpPr txBox="1">
            <a:spLocks noGrp="1"/>
          </p:cNvSpPr>
          <p:nvPr>
            <p:ph type="ftr" idx="11"/>
          </p:nvPr>
        </p:nvSpPr>
        <p:spPr>
          <a:xfrm>
            <a:off x="3124200" y="62404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52"/>
          <p:cNvSpPr txBox="1">
            <a:spLocks noGrp="1"/>
          </p:cNvSpPr>
          <p:nvPr>
            <p:ph type="sldNum" idx="12"/>
          </p:nvPr>
        </p:nvSpPr>
        <p:spPr>
          <a:xfrm>
            <a:off x="6553200" y="62404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5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6" name="Google Shape;196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cecile.lapeyre@unilim.f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hyperlink" Target="https://www.flsh.unilim.fr/vivre-sur-le-campus/decouvrir-la-vie-associative/#object761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monde.fr/campus/article/2016/09/09/etudes-superieures-l-engagement-n-est-pas-un-frein-a-la-reussite_4995221_4401467.html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sh.unilim.fr/licenc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"/>
          <p:cNvSpPr txBox="1">
            <a:spLocks noGrp="1"/>
          </p:cNvSpPr>
          <p:nvPr>
            <p:ph type="ctrTitle"/>
          </p:nvPr>
        </p:nvSpPr>
        <p:spPr>
          <a:xfrm>
            <a:off x="251520" y="2374801"/>
            <a:ext cx="8712968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fr-FR"/>
            </a:br>
            <a:r>
              <a:rPr lang="fr-FR" sz="4400"/>
              <a:t>Les études en Lettres </a:t>
            </a:r>
            <a:br>
              <a:rPr lang="fr-FR" sz="4400"/>
            </a:br>
            <a:r>
              <a:rPr lang="fr-FR" sz="4400"/>
              <a:t>et Sciences Humaines à Limoges</a:t>
            </a:r>
            <a:br>
              <a:rPr lang="fr-FR" sz="4400"/>
            </a:br>
            <a:br>
              <a:rPr lang="fr-FR"/>
            </a:br>
            <a:r>
              <a:rPr lang="fr-FR" sz="4900"/>
              <a:t> </a:t>
            </a:r>
            <a:br>
              <a:rPr lang="fr-FR" sz="4900"/>
            </a:br>
            <a:endParaRPr sz="4900"/>
          </a:p>
        </p:txBody>
      </p:sp>
      <p:pic>
        <p:nvPicPr>
          <p:cNvPr id="274" name="Google Shape;27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128" y="188640"/>
            <a:ext cx="3240360" cy="216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c96c80e2ae_0_535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Parcours après une licence SCIENCES DU LANGAGE</a:t>
            </a:r>
            <a:endParaRPr/>
          </a:p>
        </p:txBody>
      </p:sp>
      <p:sp>
        <p:nvSpPr>
          <p:cNvPr id="427" name="Google Shape;427;g1c96c80e2ae_0_535"/>
          <p:cNvSpPr/>
          <p:nvPr/>
        </p:nvSpPr>
        <p:spPr>
          <a:xfrm flipH="1">
            <a:off x="4443825" y="3040875"/>
            <a:ext cx="4626000" cy="17973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1c96c80e2ae_0_535"/>
          <p:cNvSpPr txBox="1"/>
          <p:nvPr/>
        </p:nvSpPr>
        <p:spPr>
          <a:xfrm>
            <a:off x="6585000" y="5069238"/>
            <a:ext cx="2101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Laurine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429" name="Google Shape;429;g1c96c80e2ae_0_535"/>
          <p:cNvSpPr txBox="1"/>
          <p:nvPr/>
        </p:nvSpPr>
        <p:spPr>
          <a:xfrm>
            <a:off x="4443825" y="3767800"/>
            <a:ext cx="4568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highlight>
                  <a:srgbClr val="FFFFFF"/>
                </a:highlight>
              </a:rPr>
              <a:t>Chargé de communication au rectorat</a:t>
            </a:r>
            <a:endParaRPr sz="1600"/>
          </a:p>
        </p:txBody>
      </p:sp>
      <p:sp>
        <p:nvSpPr>
          <p:cNvPr id="430" name="Google Shape;430;g1c96c80e2ae_0_535"/>
          <p:cNvSpPr txBox="1"/>
          <p:nvPr/>
        </p:nvSpPr>
        <p:spPr>
          <a:xfrm>
            <a:off x="4443825" y="3113200"/>
            <a:ext cx="429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r>
              <a:rPr lang="fr-FR"/>
              <a:t>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rgbClr val="FFFFFF"/>
                </a:highlight>
              </a:rPr>
              <a:t>*Master Culture et Communication spécialité Édition</a:t>
            </a:r>
            <a:endParaRPr/>
          </a:p>
        </p:txBody>
      </p:sp>
      <p:sp>
        <p:nvSpPr>
          <p:cNvPr id="431" name="Google Shape;431;g1c96c80e2ae_0_535"/>
          <p:cNvSpPr/>
          <p:nvPr/>
        </p:nvSpPr>
        <p:spPr>
          <a:xfrm flipH="1">
            <a:off x="150" y="3021250"/>
            <a:ext cx="4297800" cy="27369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1c96c80e2ae_0_535"/>
          <p:cNvSpPr txBox="1"/>
          <p:nvPr/>
        </p:nvSpPr>
        <p:spPr>
          <a:xfrm>
            <a:off x="3208125" y="5758138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Margaux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433" name="Google Shape;433;g1c96c80e2ae_0_535"/>
          <p:cNvSpPr/>
          <p:nvPr/>
        </p:nvSpPr>
        <p:spPr>
          <a:xfrm rot="-5400000">
            <a:off x="1732650" y="-733675"/>
            <a:ext cx="1969800" cy="53253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g1c96c80e2ae_0_535"/>
          <p:cNvSpPr txBox="1"/>
          <p:nvPr/>
        </p:nvSpPr>
        <p:spPr>
          <a:xfrm>
            <a:off x="6103425" y="1932750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Ayoub 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435" name="Google Shape;435;g1c96c80e2ae_0_535"/>
          <p:cNvSpPr txBox="1"/>
          <p:nvPr/>
        </p:nvSpPr>
        <p:spPr>
          <a:xfrm>
            <a:off x="54900" y="1598675"/>
            <a:ext cx="44511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Chargé d’études qualitatives chez IPSOS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436" name="Google Shape;436;g1c96c80e2ae_0_535"/>
          <p:cNvSpPr txBox="1"/>
          <p:nvPr/>
        </p:nvSpPr>
        <p:spPr>
          <a:xfrm>
            <a:off x="54900" y="944075"/>
            <a:ext cx="197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r>
              <a:rPr lang="fr-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*</a:t>
            </a:r>
            <a:r>
              <a:rPr lang="fr-FR">
                <a:solidFill>
                  <a:schemeClr val="dk1"/>
                </a:solidFill>
                <a:highlight>
                  <a:srgbClr val="FFFFFF"/>
                </a:highlight>
              </a:rPr>
              <a:t>Master sémiotique</a:t>
            </a:r>
            <a:r>
              <a:rPr lang="fr-FR"/>
              <a:t> </a:t>
            </a:r>
            <a:endParaRPr/>
          </a:p>
        </p:txBody>
      </p:sp>
      <p:sp>
        <p:nvSpPr>
          <p:cNvPr id="437" name="Google Shape;437;g1c96c80e2ae_0_535"/>
          <p:cNvSpPr txBox="1"/>
          <p:nvPr/>
        </p:nvSpPr>
        <p:spPr>
          <a:xfrm>
            <a:off x="273750" y="4485763"/>
            <a:ext cx="352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Orthophoniste</a:t>
            </a:r>
            <a:endParaRPr sz="1600"/>
          </a:p>
        </p:txBody>
      </p:sp>
      <p:sp>
        <p:nvSpPr>
          <p:cNvPr id="438" name="Google Shape;438;g1c96c80e2ae_0_535"/>
          <p:cNvSpPr txBox="1"/>
          <p:nvPr/>
        </p:nvSpPr>
        <p:spPr>
          <a:xfrm>
            <a:off x="273750" y="3513400"/>
            <a:ext cx="3732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r>
              <a:rPr lang="fr-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*Classe préparat</a:t>
            </a:r>
            <a:r>
              <a:rPr lang="fr-FR">
                <a:solidFill>
                  <a:schemeClr val="dk1"/>
                </a:solidFill>
              </a:rPr>
              <a:t>oire au concours d’orthophoniste à Limoges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*</a:t>
            </a:r>
            <a:r>
              <a:rPr lang="fr-FR">
                <a:solidFill>
                  <a:schemeClr val="dk1"/>
                </a:solidFill>
                <a:highlight>
                  <a:srgbClr val="FFFFFF"/>
                </a:highlight>
              </a:rPr>
              <a:t>École d’Orthophonie à Lyon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39" name="Google Shape;439;g1c96c80e2ae_0_535"/>
          <p:cNvGrpSpPr/>
          <p:nvPr/>
        </p:nvGrpSpPr>
        <p:grpSpPr>
          <a:xfrm>
            <a:off x="4305947" y="2412673"/>
            <a:ext cx="312709" cy="324019"/>
            <a:chOff x="3357325" y="2093500"/>
            <a:chExt cx="311525" cy="322825"/>
          </a:xfrm>
        </p:grpSpPr>
        <p:sp>
          <p:nvSpPr>
            <p:cNvPr id="440" name="Google Shape;440;g1c96c80e2ae_0_535"/>
            <p:cNvSpPr/>
            <p:nvPr/>
          </p:nvSpPr>
          <p:spPr>
            <a:xfrm>
              <a:off x="3357325" y="2210550"/>
              <a:ext cx="85700" cy="205775"/>
            </a:xfrm>
            <a:custGeom>
              <a:avLst/>
              <a:gdLst/>
              <a:ahLst/>
              <a:cxnLst/>
              <a:rect l="l" t="t" r="r" b="b"/>
              <a:pathLst>
                <a:path w="3428" h="8231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7664"/>
                  </a:lnTo>
                  <a:cubicBezTo>
                    <a:pt x="0" y="7978"/>
                    <a:pt x="253" y="8231"/>
                    <a:pt x="566" y="8231"/>
                  </a:cubicBezTo>
                  <a:lnTo>
                    <a:pt x="2861" y="8231"/>
                  </a:lnTo>
                  <a:cubicBezTo>
                    <a:pt x="3174" y="8231"/>
                    <a:pt x="3427" y="7978"/>
                    <a:pt x="3427" y="7664"/>
                  </a:cubicBezTo>
                  <a:lnTo>
                    <a:pt x="3427" y="564"/>
                  </a:lnTo>
                  <a:cubicBezTo>
                    <a:pt x="3427" y="251"/>
                    <a:pt x="3174" y="1"/>
                    <a:pt x="286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1" name="Google Shape;441;g1c96c80e2ae_0_535"/>
            <p:cNvSpPr/>
            <p:nvPr/>
          </p:nvSpPr>
          <p:spPr>
            <a:xfrm>
              <a:off x="3471225" y="2152075"/>
              <a:ext cx="84725" cy="264250"/>
            </a:xfrm>
            <a:custGeom>
              <a:avLst/>
              <a:gdLst/>
              <a:ahLst/>
              <a:cxnLst/>
              <a:rect l="l" t="t" r="r" b="b"/>
              <a:pathLst>
                <a:path w="3389" h="10570" extrusionOk="0">
                  <a:moveTo>
                    <a:pt x="563" y="0"/>
                  </a:moveTo>
                  <a:cubicBezTo>
                    <a:pt x="253" y="0"/>
                    <a:pt x="0" y="250"/>
                    <a:pt x="0" y="563"/>
                  </a:cubicBezTo>
                  <a:lnTo>
                    <a:pt x="0" y="10003"/>
                  </a:lnTo>
                  <a:cubicBezTo>
                    <a:pt x="0" y="10317"/>
                    <a:pt x="253" y="10570"/>
                    <a:pt x="563" y="10570"/>
                  </a:cubicBezTo>
                  <a:lnTo>
                    <a:pt x="2822" y="10570"/>
                  </a:lnTo>
                  <a:cubicBezTo>
                    <a:pt x="3135" y="10570"/>
                    <a:pt x="3388" y="10317"/>
                    <a:pt x="3388" y="10003"/>
                  </a:cubicBezTo>
                  <a:lnTo>
                    <a:pt x="3388" y="563"/>
                  </a:lnTo>
                  <a:cubicBezTo>
                    <a:pt x="3388" y="250"/>
                    <a:pt x="3135" y="0"/>
                    <a:pt x="28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2" name="Google Shape;442;g1c96c80e2ae_0_535"/>
            <p:cNvSpPr/>
            <p:nvPr/>
          </p:nvSpPr>
          <p:spPr>
            <a:xfrm>
              <a:off x="3584150" y="2093500"/>
              <a:ext cx="84700" cy="322825"/>
            </a:xfrm>
            <a:custGeom>
              <a:avLst/>
              <a:gdLst/>
              <a:ahLst/>
              <a:cxnLst/>
              <a:rect l="l" t="t" r="r" b="b"/>
              <a:pathLst>
                <a:path w="3388" h="12913" extrusionOk="0">
                  <a:moveTo>
                    <a:pt x="563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2346"/>
                  </a:lnTo>
                  <a:cubicBezTo>
                    <a:pt x="0" y="12660"/>
                    <a:pt x="253" y="12913"/>
                    <a:pt x="563" y="12913"/>
                  </a:cubicBezTo>
                  <a:lnTo>
                    <a:pt x="2822" y="12913"/>
                  </a:lnTo>
                  <a:cubicBezTo>
                    <a:pt x="3135" y="12913"/>
                    <a:pt x="3388" y="12660"/>
                    <a:pt x="3388" y="12346"/>
                  </a:cubicBezTo>
                  <a:lnTo>
                    <a:pt x="3388" y="566"/>
                  </a:lnTo>
                  <a:cubicBezTo>
                    <a:pt x="3388" y="253"/>
                    <a:pt x="3135" y="0"/>
                    <a:pt x="28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43" name="Google Shape;443;g1c96c80e2ae_0_535"/>
          <p:cNvSpPr/>
          <p:nvPr/>
        </p:nvSpPr>
        <p:spPr>
          <a:xfrm>
            <a:off x="4812337" y="2349572"/>
            <a:ext cx="475701" cy="450210"/>
          </a:xfrm>
          <a:custGeom>
            <a:avLst/>
            <a:gdLst/>
            <a:ahLst/>
            <a:cxnLst/>
            <a:rect l="l" t="t" r="r" b="b"/>
            <a:pathLst>
              <a:path w="18956" h="17942" extrusionOk="0">
                <a:moveTo>
                  <a:pt x="6270" y="9375"/>
                </a:moveTo>
                <a:lnTo>
                  <a:pt x="6267" y="16812"/>
                </a:lnTo>
                <a:lnTo>
                  <a:pt x="1130" y="16812"/>
                </a:lnTo>
                <a:lnTo>
                  <a:pt x="1130" y="13545"/>
                </a:lnTo>
                <a:lnTo>
                  <a:pt x="6270" y="9375"/>
                </a:lnTo>
                <a:close/>
                <a:moveTo>
                  <a:pt x="7399" y="9116"/>
                </a:moveTo>
                <a:lnTo>
                  <a:pt x="12103" y="11534"/>
                </a:lnTo>
                <a:lnTo>
                  <a:pt x="12100" y="16812"/>
                </a:lnTo>
                <a:lnTo>
                  <a:pt x="7399" y="16812"/>
                </a:lnTo>
                <a:lnTo>
                  <a:pt x="7399" y="9116"/>
                </a:lnTo>
                <a:close/>
                <a:moveTo>
                  <a:pt x="564" y="1"/>
                </a:moveTo>
                <a:cubicBezTo>
                  <a:pt x="251" y="1"/>
                  <a:pt x="1" y="254"/>
                  <a:pt x="1" y="564"/>
                </a:cubicBezTo>
                <a:lnTo>
                  <a:pt x="1" y="13274"/>
                </a:lnTo>
                <a:lnTo>
                  <a:pt x="1" y="17376"/>
                </a:lnTo>
                <a:cubicBezTo>
                  <a:pt x="1" y="17689"/>
                  <a:pt x="251" y="17942"/>
                  <a:pt x="564" y="17942"/>
                </a:cubicBezTo>
                <a:lnTo>
                  <a:pt x="18324" y="17942"/>
                </a:lnTo>
                <a:cubicBezTo>
                  <a:pt x="18637" y="17942"/>
                  <a:pt x="18890" y="17689"/>
                  <a:pt x="18890" y="17376"/>
                </a:cubicBezTo>
                <a:cubicBezTo>
                  <a:pt x="18890" y="17062"/>
                  <a:pt x="18637" y="16812"/>
                  <a:pt x="18324" y="16812"/>
                </a:cubicBezTo>
                <a:lnTo>
                  <a:pt x="13232" y="16812"/>
                </a:lnTo>
                <a:lnTo>
                  <a:pt x="13232" y="11425"/>
                </a:lnTo>
                <a:lnTo>
                  <a:pt x="16210" y="8444"/>
                </a:lnTo>
                <a:lnTo>
                  <a:pt x="17400" y="9634"/>
                </a:lnTo>
                <a:cubicBezTo>
                  <a:pt x="17514" y="9748"/>
                  <a:pt x="17656" y="9799"/>
                  <a:pt x="17796" y="9799"/>
                </a:cubicBezTo>
                <a:cubicBezTo>
                  <a:pt x="18059" y="9799"/>
                  <a:pt x="18314" y="9616"/>
                  <a:pt x="18357" y="9317"/>
                </a:cubicBezTo>
                <a:lnTo>
                  <a:pt x="18905" y="5592"/>
                </a:lnTo>
                <a:cubicBezTo>
                  <a:pt x="18955" y="5247"/>
                  <a:pt x="18683" y="4948"/>
                  <a:pt x="18347" y="4948"/>
                </a:cubicBezTo>
                <a:cubicBezTo>
                  <a:pt x="18320" y="4948"/>
                  <a:pt x="18292" y="4950"/>
                  <a:pt x="18264" y="4954"/>
                </a:cubicBezTo>
                <a:lnTo>
                  <a:pt x="14539" y="5502"/>
                </a:lnTo>
                <a:cubicBezTo>
                  <a:pt x="14078" y="5568"/>
                  <a:pt x="13895" y="6132"/>
                  <a:pt x="14223" y="6460"/>
                </a:cubicBezTo>
                <a:lnTo>
                  <a:pt x="15412" y="7649"/>
                </a:lnTo>
                <a:lnTo>
                  <a:pt x="12558" y="10501"/>
                </a:lnTo>
                <a:lnTo>
                  <a:pt x="7092" y="7688"/>
                </a:lnTo>
                <a:lnTo>
                  <a:pt x="7059" y="7673"/>
                </a:lnTo>
                <a:lnTo>
                  <a:pt x="7044" y="7667"/>
                </a:lnTo>
                <a:cubicBezTo>
                  <a:pt x="7032" y="7661"/>
                  <a:pt x="7020" y="7658"/>
                  <a:pt x="7008" y="7655"/>
                </a:cubicBezTo>
                <a:cubicBezTo>
                  <a:pt x="7002" y="7652"/>
                  <a:pt x="6996" y="7649"/>
                  <a:pt x="6990" y="7649"/>
                </a:cubicBezTo>
                <a:lnTo>
                  <a:pt x="6957" y="7640"/>
                </a:lnTo>
                <a:lnTo>
                  <a:pt x="6942" y="7637"/>
                </a:lnTo>
                <a:cubicBezTo>
                  <a:pt x="6926" y="7634"/>
                  <a:pt x="6908" y="7631"/>
                  <a:pt x="6893" y="7628"/>
                </a:cubicBezTo>
                <a:lnTo>
                  <a:pt x="6770" y="7628"/>
                </a:lnTo>
                <a:cubicBezTo>
                  <a:pt x="6758" y="7631"/>
                  <a:pt x="6743" y="7634"/>
                  <a:pt x="6728" y="7637"/>
                </a:cubicBezTo>
                <a:lnTo>
                  <a:pt x="6710" y="7640"/>
                </a:lnTo>
                <a:lnTo>
                  <a:pt x="6680" y="7649"/>
                </a:lnTo>
                <a:lnTo>
                  <a:pt x="6658" y="7652"/>
                </a:lnTo>
                <a:cubicBezTo>
                  <a:pt x="6646" y="7658"/>
                  <a:pt x="6631" y="7664"/>
                  <a:pt x="6616" y="7670"/>
                </a:cubicBezTo>
                <a:cubicBezTo>
                  <a:pt x="6610" y="7670"/>
                  <a:pt x="6607" y="7673"/>
                  <a:pt x="6601" y="7676"/>
                </a:cubicBezTo>
                <a:cubicBezTo>
                  <a:pt x="6595" y="7679"/>
                  <a:pt x="6583" y="7685"/>
                  <a:pt x="6574" y="7688"/>
                </a:cubicBezTo>
                <a:lnTo>
                  <a:pt x="6556" y="7700"/>
                </a:lnTo>
                <a:cubicBezTo>
                  <a:pt x="6547" y="7703"/>
                  <a:pt x="6538" y="7709"/>
                  <a:pt x="6529" y="7715"/>
                </a:cubicBezTo>
                <a:lnTo>
                  <a:pt x="6514" y="7724"/>
                </a:lnTo>
                <a:cubicBezTo>
                  <a:pt x="6502" y="7733"/>
                  <a:pt x="6490" y="7743"/>
                  <a:pt x="6475" y="7752"/>
                </a:cubicBezTo>
                <a:lnTo>
                  <a:pt x="6475" y="7755"/>
                </a:lnTo>
                <a:lnTo>
                  <a:pt x="1130" y="12091"/>
                </a:lnTo>
                <a:lnTo>
                  <a:pt x="1130" y="564"/>
                </a:lnTo>
                <a:cubicBezTo>
                  <a:pt x="1130" y="254"/>
                  <a:pt x="877" y="1"/>
                  <a:pt x="564" y="1"/>
                </a:cubicBezTo>
                <a:close/>
              </a:path>
            </a:pathLst>
          </a:custGeom>
          <a:noFill/>
          <a:ln w="9525" cap="flat" cmpd="sng">
            <a:solidFill>
              <a:srgbClr val="BEC3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444" name="Google Shape;444;g1c96c80e2ae_0_535"/>
          <p:cNvGrpSpPr/>
          <p:nvPr/>
        </p:nvGrpSpPr>
        <p:grpSpPr>
          <a:xfrm>
            <a:off x="3681508" y="2332879"/>
            <a:ext cx="483656" cy="483608"/>
            <a:chOff x="1492675" y="2027925"/>
            <a:chExt cx="481825" cy="481825"/>
          </a:xfrm>
        </p:grpSpPr>
        <p:sp>
          <p:nvSpPr>
            <p:cNvPr id="445" name="Google Shape;445;g1c96c80e2ae_0_535"/>
            <p:cNvSpPr/>
            <p:nvPr/>
          </p:nvSpPr>
          <p:spPr>
            <a:xfrm>
              <a:off x="1719425" y="21700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6" name="Google Shape;446;g1c96c80e2ae_0_535"/>
            <p:cNvSpPr/>
            <p:nvPr/>
          </p:nvSpPr>
          <p:spPr>
            <a:xfrm>
              <a:off x="183235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3" y="0"/>
                    <a:pt x="0" y="250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7" name="Google Shape;447;g1c96c80e2ae_0_535"/>
            <p:cNvSpPr/>
            <p:nvPr/>
          </p:nvSpPr>
          <p:spPr>
            <a:xfrm>
              <a:off x="160650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4" y="0"/>
                    <a:pt x="1" y="250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8" name="Google Shape;448;g1c96c80e2ae_0_535"/>
            <p:cNvSpPr/>
            <p:nvPr/>
          </p:nvSpPr>
          <p:spPr>
            <a:xfrm>
              <a:off x="1492675" y="2425025"/>
              <a:ext cx="481825" cy="84725"/>
            </a:xfrm>
            <a:custGeom>
              <a:avLst/>
              <a:gdLst/>
              <a:ahLst/>
              <a:cxnLst/>
              <a:rect l="l" t="t" r="r" b="b"/>
              <a:pathLst>
                <a:path w="19273" h="3389" extrusionOk="0">
                  <a:moveTo>
                    <a:pt x="1" y="1"/>
                  </a:moveTo>
                  <a:lnTo>
                    <a:pt x="1" y="1696"/>
                  </a:lnTo>
                  <a:cubicBezTo>
                    <a:pt x="1" y="2630"/>
                    <a:pt x="757" y="3389"/>
                    <a:pt x="1693" y="3389"/>
                  </a:cubicBezTo>
                  <a:lnTo>
                    <a:pt x="17577" y="3389"/>
                  </a:lnTo>
                  <a:cubicBezTo>
                    <a:pt x="18514" y="3389"/>
                    <a:pt x="19270" y="2630"/>
                    <a:pt x="19273" y="1696"/>
                  </a:cubicBezTo>
                  <a:lnTo>
                    <a:pt x="1927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9" name="Google Shape;449;g1c96c80e2ae_0_535"/>
            <p:cNvSpPr/>
            <p:nvPr/>
          </p:nvSpPr>
          <p:spPr>
            <a:xfrm>
              <a:off x="1492675" y="2027925"/>
              <a:ext cx="481825" cy="368000"/>
            </a:xfrm>
            <a:custGeom>
              <a:avLst/>
              <a:gdLst/>
              <a:ahLst/>
              <a:cxnLst/>
              <a:rect l="l" t="t" r="r" b="b"/>
              <a:pathLst>
                <a:path w="19273" h="14720" extrusionOk="0">
                  <a:moveTo>
                    <a:pt x="5120" y="2259"/>
                  </a:moveTo>
                  <a:cubicBezTo>
                    <a:pt x="5430" y="2259"/>
                    <a:pt x="5683" y="2512"/>
                    <a:pt x="5683" y="2825"/>
                  </a:cubicBezTo>
                  <a:lnTo>
                    <a:pt x="5683" y="8047"/>
                  </a:lnTo>
                  <a:cubicBezTo>
                    <a:pt x="6360" y="8281"/>
                    <a:pt x="6812" y="8920"/>
                    <a:pt x="6812" y="9637"/>
                  </a:cubicBezTo>
                  <a:cubicBezTo>
                    <a:pt x="6812" y="10353"/>
                    <a:pt x="6360" y="10992"/>
                    <a:pt x="5683" y="11226"/>
                  </a:cubicBezTo>
                  <a:lnTo>
                    <a:pt x="5683" y="13024"/>
                  </a:lnTo>
                  <a:cubicBezTo>
                    <a:pt x="5683" y="13337"/>
                    <a:pt x="5430" y="13587"/>
                    <a:pt x="5120" y="13587"/>
                  </a:cubicBezTo>
                  <a:cubicBezTo>
                    <a:pt x="4807" y="13587"/>
                    <a:pt x="4554" y="13337"/>
                    <a:pt x="4554" y="13024"/>
                  </a:cubicBezTo>
                  <a:lnTo>
                    <a:pt x="4554" y="11226"/>
                  </a:lnTo>
                  <a:cubicBezTo>
                    <a:pt x="3876" y="10992"/>
                    <a:pt x="3425" y="10353"/>
                    <a:pt x="3425" y="9637"/>
                  </a:cubicBezTo>
                  <a:cubicBezTo>
                    <a:pt x="3425" y="8920"/>
                    <a:pt x="3876" y="8281"/>
                    <a:pt x="4554" y="8047"/>
                  </a:cubicBezTo>
                  <a:lnTo>
                    <a:pt x="4554" y="2825"/>
                  </a:lnTo>
                  <a:cubicBezTo>
                    <a:pt x="4554" y="2512"/>
                    <a:pt x="4807" y="2259"/>
                    <a:pt x="5120" y="2259"/>
                  </a:cubicBezTo>
                  <a:close/>
                  <a:moveTo>
                    <a:pt x="9637" y="2259"/>
                  </a:moveTo>
                  <a:cubicBezTo>
                    <a:pt x="9947" y="2259"/>
                    <a:pt x="10200" y="2512"/>
                    <a:pt x="10200" y="2825"/>
                  </a:cubicBezTo>
                  <a:lnTo>
                    <a:pt x="10200" y="4659"/>
                  </a:lnTo>
                  <a:cubicBezTo>
                    <a:pt x="10877" y="4894"/>
                    <a:pt x="11329" y="5532"/>
                    <a:pt x="11329" y="6249"/>
                  </a:cubicBezTo>
                  <a:cubicBezTo>
                    <a:pt x="11329" y="6966"/>
                    <a:pt x="10877" y="7604"/>
                    <a:pt x="10200" y="7839"/>
                  </a:cubicBezTo>
                  <a:lnTo>
                    <a:pt x="10200" y="13024"/>
                  </a:lnTo>
                  <a:cubicBezTo>
                    <a:pt x="10200" y="13337"/>
                    <a:pt x="9947" y="13587"/>
                    <a:pt x="9637" y="13587"/>
                  </a:cubicBezTo>
                  <a:cubicBezTo>
                    <a:pt x="9324" y="13587"/>
                    <a:pt x="9071" y="13337"/>
                    <a:pt x="9071" y="13024"/>
                  </a:cubicBezTo>
                  <a:lnTo>
                    <a:pt x="9071" y="7839"/>
                  </a:lnTo>
                  <a:cubicBezTo>
                    <a:pt x="8393" y="7604"/>
                    <a:pt x="7941" y="6966"/>
                    <a:pt x="7941" y="6249"/>
                  </a:cubicBezTo>
                  <a:cubicBezTo>
                    <a:pt x="7941" y="5532"/>
                    <a:pt x="8393" y="4894"/>
                    <a:pt x="9071" y="4659"/>
                  </a:cubicBezTo>
                  <a:lnTo>
                    <a:pt x="9071" y="2825"/>
                  </a:lnTo>
                  <a:cubicBezTo>
                    <a:pt x="9071" y="2512"/>
                    <a:pt x="9324" y="2259"/>
                    <a:pt x="9637" y="2259"/>
                  </a:cubicBezTo>
                  <a:close/>
                  <a:moveTo>
                    <a:pt x="14154" y="2259"/>
                  </a:moveTo>
                  <a:cubicBezTo>
                    <a:pt x="14464" y="2259"/>
                    <a:pt x="14717" y="2512"/>
                    <a:pt x="14717" y="2825"/>
                  </a:cubicBezTo>
                  <a:lnTo>
                    <a:pt x="14717" y="8047"/>
                  </a:lnTo>
                  <a:cubicBezTo>
                    <a:pt x="15394" y="8281"/>
                    <a:pt x="15846" y="8920"/>
                    <a:pt x="15846" y="9637"/>
                  </a:cubicBezTo>
                  <a:cubicBezTo>
                    <a:pt x="15846" y="10353"/>
                    <a:pt x="15394" y="10992"/>
                    <a:pt x="14717" y="11226"/>
                  </a:cubicBezTo>
                  <a:lnTo>
                    <a:pt x="14717" y="13024"/>
                  </a:lnTo>
                  <a:cubicBezTo>
                    <a:pt x="14717" y="13337"/>
                    <a:pt x="14464" y="13587"/>
                    <a:pt x="14154" y="13587"/>
                  </a:cubicBezTo>
                  <a:cubicBezTo>
                    <a:pt x="13840" y="13587"/>
                    <a:pt x="13587" y="13337"/>
                    <a:pt x="13587" y="13024"/>
                  </a:cubicBezTo>
                  <a:lnTo>
                    <a:pt x="13587" y="11226"/>
                  </a:lnTo>
                  <a:cubicBezTo>
                    <a:pt x="12910" y="10992"/>
                    <a:pt x="12458" y="10353"/>
                    <a:pt x="12458" y="9637"/>
                  </a:cubicBezTo>
                  <a:cubicBezTo>
                    <a:pt x="12458" y="8920"/>
                    <a:pt x="12910" y="8281"/>
                    <a:pt x="13587" y="8047"/>
                  </a:cubicBezTo>
                  <a:lnTo>
                    <a:pt x="13587" y="2825"/>
                  </a:lnTo>
                  <a:cubicBezTo>
                    <a:pt x="13587" y="2512"/>
                    <a:pt x="13840" y="2259"/>
                    <a:pt x="14154" y="2259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4720"/>
                  </a:lnTo>
                  <a:lnTo>
                    <a:pt x="19273" y="14720"/>
                  </a:lnTo>
                  <a:lnTo>
                    <a:pt x="19273" y="1696"/>
                  </a:lnTo>
                  <a:cubicBezTo>
                    <a:pt x="19270" y="759"/>
                    <a:pt x="18514" y="1"/>
                    <a:pt x="1757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50" name="Google Shape;450;g1c96c80e2ae_0_535"/>
          <p:cNvGrpSpPr/>
          <p:nvPr/>
        </p:nvGrpSpPr>
        <p:grpSpPr>
          <a:xfrm>
            <a:off x="8392096" y="4222823"/>
            <a:ext cx="566332" cy="564152"/>
            <a:chOff x="-35123050" y="3561225"/>
            <a:chExt cx="292225" cy="291100"/>
          </a:xfrm>
        </p:grpSpPr>
        <p:sp>
          <p:nvSpPr>
            <p:cNvPr id="451" name="Google Shape;451;g1c96c80e2ae_0_535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g1c96c80e2ae_0_535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g1c96c80e2ae_0_535"/>
          <p:cNvGrpSpPr/>
          <p:nvPr/>
        </p:nvGrpSpPr>
        <p:grpSpPr>
          <a:xfrm>
            <a:off x="7826335" y="4288863"/>
            <a:ext cx="432025" cy="432025"/>
            <a:chOff x="1379798" y="1723250"/>
            <a:chExt cx="397887" cy="397887"/>
          </a:xfrm>
        </p:grpSpPr>
        <p:sp>
          <p:nvSpPr>
            <p:cNvPr id="454" name="Google Shape;454;g1c96c80e2ae_0_535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g1c96c80e2ae_0_535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g1c96c80e2ae_0_535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g1c96c80e2ae_0_535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g1c96c80e2ae_0_535"/>
          <p:cNvGrpSpPr/>
          <p:nvPr/>
        </p:nvGrpSpPr>
        <p:grpSpPr>
          <a:xfrm>
            <a:off x="7234520" y="4288863"/>
            <a:ext cx="432003" cy="432025"/>
            <a:chOff x="864491" y="1723250"/>
            <a:chExt cx="397866" cy="397887"/>
          </a:xfrm>
        </p:grpSpPr>
        <p:sp>
          <p:nvSpPr>
            <p:cNvPr id="459" name="Google Shape;459;g1c96c80e2ae_0_535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g1c96c80e2ae_0_535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g1c96c80e2ae_0_535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g1c96c80e2ae_0_535"/>
          <p:cNvGrpSpPr/>
          <p:nvPr/>
        </p:nvGrpSpPr>
        <p:grpSpPr>
          <a:xfrm>
            <a:off x="3208121" y="4641842"/>
            <a:ext cx="568757" cy="564160"/>
            <a:chOff x="-2310650" y="3958175"/>
            <a:chExt cx="293825" cy="291450"/>
          </a:xfrm>
        </p:grpSpPr>
        <p:sp>
          <p:nvSpPr>
            <p:cNvPr id="463" name="Google Shape;463;g1c96c80e2ae_0_535"/>
            <p:cNvSpPr/>
            <p:nvPr/>
          </p:nvSpPr>
          <p:spPr>
            <a:xfrm>
              <a:off x="-2310650" y="3958175"/>
              <a:ext cx="185925" cy="118950"/>
            </a:xfrm>
            <a:custGeom>
              <a:avLst/>
              <a:gdLst/>
              <a:ahLst/>
              <a:cxnLst/>
              <a:rect l="l" t="t" r="r" b="b"/>
              <a:pathLst>
                <a:path w="7437" h="4758" extrusionOk="0">
                  <a:moveTo>
                    <a:pt x="1009" y="1"/>
                  </a:moveTo>
                  <a:cubicBezTo>
                    <a:pt x="474" y="1"/>
                    <a:pt x="1" y="474"/>
                    <a:pt x="1" y="1009"/>
                  </a:cubicBezTo>
                  <a:lnTo>
                    <a:pt x="1" y="2395"/>
                  </a:lnTo>
                  <a:cubicBezTo>
                    <a:pt x="1" y="2931"/>
                    <a:pt x="474" y="3372"/>
                    <a:pt x="1009" y="3372"/>
                  </a:cubicBezTo>
                  <a:lnTo>
                    <a:pt x="1356" y="3372"/>
                  </a:lnTo>
                  <a:lnTo>
                    <a:pt x="1356" y="4412"/>
                  </a:lnTo>
                  <a:cubicBezTo>
                    <a:pt x="1356" y="4618"/>
                    <a:pt x="1518" y="4757"/>
                    <a:pt x="1692" y="4757"/>
                  </a:cubicBezTo>
                  <a:cubicBezTo>
                    <a:pt x="1784" y="4757"/>
                    <a:pt x="1878" y="4719"/>
                    <a:pt x="1954" y="4632"/>
                  </a:cubicBezTo>
                  <a:lnTo>
                    <a:pt x="3214" y="3372"/>
                  </a:lnTo>
                  <a:lnTo>
                    <a:pt x="3403" y="3372"/>
                  </a:lnTo>
                  <a:lnTo>
                    <a:pt x="3403" y="2364"/>
                  </a:lnTo>
                  <a:cubicBezTo>
                    <a:pt x="3403" y="1419"/>
                    <a:pt x="4160" y="663"/>
                    <a:pt x="5105" y="663"/>
                  </a:cubicBezTo>
                  <a:lnTo>
                    <a:pt x="7436" y="663"/>
                  </a:lnTo>
                  <a:cubicBezTo>
                    <a:pt x="7279" y="253"/>
                    <a:pt x="6932" y="1"/>
                    <a:pt x="64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g1c96c80e2ae_0_535"/>
            <p:cNvSpPr/>
            <p:nvPr/>
          </p:nvSpPr>
          <p:spPr>
            <a:xfrm>
              <a:off x="-2309075" y="3992050"/>
              <a:ext cx="292250" cy="257575"/>
            </a:xfrm>
            <a:custGeom>
              <a:avLst/>
              <a:gdLst/>
              <a:ahLst/>
              <a:cxnLst/>
              <a:rect l="l" t="t" r="r" b="b"/>
              <a:pathLst>
                <a:path w="11690" h="10303" extrusionOk="0">
                  <a:moveTo>
                    <a:pt x="5042" y="1"/>
                  </a:moveTo>
                  <a:cubicBezTo>
                    <a:pt x="4506" y="1"/>
                    <a:pt x="4034" y="473"/>
                    <a:pt x="4034" y="1040"/>
                  </a:cubicBezTo>
                  <a:lnTo>
                    <a:pt x="4034" y="2395"/>
                  </a:lnTo>
                  <a:cubicBezTo>
                    <a:pt x="4034" y="2962"/>
                    <a:pt x="4506" y="3435"/>
                    <a:pt x="5042" y="3435"/>
                  </a:cubicBezTo>
                  <a:lnTo>
                    <a:pt x="6964" y="3435"/>
                  </a:lnTo>
                  <a:lnTo>
                    <a:pt x="7814" y="4254"/>
                  </a:lnTo>
                  <a:cubicBezTo>
                    <a:pt x="7216" y="4537"/>
                    <a:pt x="6775" y="5136"/>
                    <a:pt x="6775" y="5829"/>
                  </a:cubicBezTo>
                  <a:cubicBezTo>
                    <a:pt x="6775" y="6270"/>
                    <a:pt x="6932" y="6680"/>
                    <a:pt x="7216" y="6932"/>
                  </a:cubicBezTo>
                  <a:cubicBezTo>
                    <a:pt x="6585" y="7089"/>
                    <a:pt x="6081" y="7499"/>
                    <a:pt x="5766" y="8034"/>
                  </a:cubicBezTo>
                  <a:cubicBezTo>
                    <a:pt x="5451" y="7499"/>
                    <a:pt x="4916" y="7089"/>
                    <a:pt x="4286" y="6932"/>
                  </a:cubicBezTo>
                  <a:cubicBezTo>
                    <a:pt x="4569" y="6617"/>
                    <a:pt x="4727" y="6270"/>
                    <a:pt x="4727" y="5829"/>
                  </a:cubicBezTo>
                  <a:cubicBezTo>
                    <a:pt x="4727" y="4884"/>
                    <a:pt x="3971" y="4159"/>
                    <a:pt x="3025" y="4159"/>
                  </a:cubicBezTo>
                  <a:cubicBezTo>
                    <a:pt x="2080" y="4159"/>
                    <a:pt x="1356" y="4884"/>
                    <a:pt x="1356" y="5829"/>
                  </a:cubicBezTo>
                  <a:cubicBezTo>
                    <a:pt x="1356" y="6270"/>
                    <a:pt x="1513" y="6680"/>
                    <a:pt x="1765" y="6932"/>
                  </a:cubicBezTo>
                  <a:cubicBezTo>
                    <a:pt x="757" y="7215"/>
                    <a:pt x="1" y="8129"/>
                    <a:pt x="1" y="9263"/>
                  </a:cubicBezTo>
                  <a:lnTo>
                    <a:pt x="1" y="9925"/>
                  </a:lnTo>
                  <a:cubicBezTo>
                    <a:pt x="1" y="10145"/>
                    <a:pt x="158" y="10303"/>
                    <a:pt x="348" y="10303"/>
                  </a:cubicBezTo>
                  <a:lnTo>
                    <a:pt x="11343" y="10303"/>
                  </a:lnTo>
                  <a:cubicBezTo>
                    <a:pt x="11532" y="10303"/>
                    <a:pt x="11689" y="10145"/>
                    <a:pt x="11689" y="9925"/>
                  </a:cubicBezTo>
                  <a:lnTo>
                    <a:pt x="11689" y="9263"/>
                  </a:lnTo>
                  <a:cubicBezTo>
                    <a:pt x="11689" y="8160"/>
                    <a:pt x="10965" y="7215"/>
                    <a:pt x="9925" y="6932"/>
                  </a:cubicBezTo>
                  <a:cubicBezTo>
                    <a:pt x="10209" y="6617"/>
                    <a:pt x="10366" y="6270"/>
                    <a:pt x="10366" y="5829"/>
                  </a:cubicBezTo>
                  <a:cubicBezTo>
                    <a:pt x="10366" y="5010"/>
                    <a:pt x="9767" y="4317"/>
                    <a:pt x="8980" y="4159"/>
                  </a:cubicBezTo>
                  <a:lnTo>
                    <a:pt x="8980" y="3435"/>
                  </a:lnTo>
                  <a:lnTo>
                    <a:pt x="10555" y="3435"/>
                  </a:lnTo>
                  <a:cubicBezTo>
                    <a:pt x="11122" y="3435"/>
                    <a:pt x="11595" y="2962"/>
                    <a:pt x="11595" y="2395"/>
                  </a:cubicBezTo>
                  <a:lnTo>
                    <a:pt x="11595" y="1040"/>
                  </a:lnTo>
                  <a:cubicBezTo>
                    <a:pt x="11595" y="473"/>
                    <a:pt x="11122" y="1"/>
                    <a:pt x="1055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9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</a:rPr>
              <a:t>LICENCE LLCER ANGLAIS </a:t>
            </a:r>
            <a:br>
              <a:rPr lang="fr-FR" sz="2800">
                <a:solidFill>
                  <a:schemeClr val="lt1"/>
                </a:solidFill>
              </a:rPr>
            </a:br>
            <a:r>
              <a:rPr lang="fr-FR">
                <a:solidFill>
                  <a:schemeClr val="lt1"/>
                </a:solidFill>
              </a:rPr>
              <a:t>Langues, Littératures, Civilisations Etrangères </a:t>
            </a:r>
            <a:endParaRPr/>
          </a:p>
        </p:txBody>
      </p:sp>
      <p:sp>
        <p:nvSpPr>
          <p:cNvPr id="471" name="Google Shape;471;p9"/>
          <p:cNvSpPr/>
          <p:nvPr/>
        </p:nvSpPr>
        <p:spPr>
          <a:xfrm>
            <a:off x="755576" y="1342842"/>
            <a:ext cx="2304256" cy="504056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Mots Clés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755576" y="2605089"/>
            <a:ext cx="2520280" cy="612067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Compétences   </a:t>
            </a:r>
            <a:endParaRPr/>
          </a:p>
        </p:txBody>
      </p:sp>
      <p:sp>
        <p:nvSpPr>
          <p:cNvPr id="473" name="Google Shape;473;p9"/>
          <p:cNvSpPr txBox="1"/>
          <p:nvPr/>
        </p:nvSpPr>
        <p:spPr>
          <a:xfrm>
            <a:off x="3995936" y="1556792"/>
            <a:ext cx="29523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9"/>
          <p:cNvSpPr txBox="1"/>
          <p:nvPr/>
        </p:nvSpPr>
        <p:spPr>
          <a:xfrm>
            <a:off x="3530744" y="1230472"/>
            <a:ext cx="5613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LANGUE ANGLAISE, LINGUISTIQUE,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PHONÉTIQUE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LITTÉRATURE ANGLAISE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AMÉRICAINE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CIVILISATION ANGLAISE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AMÉRICAINE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75" name="Google Shape;475;p9"/>
          <p:cNvSpPr txBox="1"/>
          <p:nvPr/>
        </p:nvSpPr>
        <p:spPr>
          <a:xfrm>
            <a:off x="3530744" y="2495623"/>
            <a:ext cx="4758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PRATIQUE ORAL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ÉCRIT,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TRADUCTION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CULTURE ANGLOPHONE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ANALYSE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SYNTHÈSE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76" name="Google Shape;476;p9"/>
          <p:cNvSpPr txBox="1"/>
          <p:nvPr/>
        </p:nvSpPr>
        <p:spPr>
          <a:xfrm>
            <a:off x="3526334" y="3750833"/>
            <a:ext cx="561766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MASTERS LANGUES, TRADUCTION, MANAGEMENT INTERCULTUREL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MÉTIERS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DE L’ENSEIGNEMENT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COMMUNICATION, JOURNALISME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77" name="Google Shape;477;p9"/>
          <p:cNvSpPr txBox="1"/>
          <p:nvPr/>
        </p:nvSpPr>
        <p:spPr>
          <a:xfrm>
            <a:off x="3059832" y="5258333"/>
            <a:ext cx="72728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1800"/>
              <a:buFont typeface="Avenir"/>
              <a:buNone/>
            </a:pPr>
            <a:r>
              <a:rPr lang="fr-FR" sz="1800" b="1" i="1" u="none" strike="noStrike" cap="none" dirty="0">
                <a:solidFill>
                  <a:srgbClr val="31859B"/>
                </a:solidFill>
                <a:latin typeface="Avenir"/>
                <a:ea typeface="Avenir"/>
                <a:cs typeface="Avenir"/>
                <a:sym typeface="Avenir"/>
              </a:rPr>
              <a:t>Responsable : </a:t>
            </a:r>
            <a:endParaRPr sz="1800" b="1" i="1" u="none" strike="noStrike" cap="none" dirty="0">
              <a:solidFill>
                <a:srgbClr val="31859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solidFill>
                  <a:srgbClr val="31859B"/>
                </a:solidFill>
                <a:latin typeface="Avenir"/>
                <a:ea typeface="Avenir"/>
                <a:cs typeface="Avenir"/>
                <a:sym typeface="Avenir"/>
              </a:rPr>
              <a:t>Lucie GENAY lucie.genay@unilim.fr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800" b="1" i="0" u="none" strike="noStrike" cap="none" dirty="0">
              <a:solidFill>
                <a:srgbClr val="7030A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8" name="Google Shape;478;p9"/>
          <p:cNvSpPr/>
          <p:nvPr/>
        </p:nvSpPr>
        <p:spPr>
          <a:xfrm>
            <a:off x="755576" y="3849344"/>
            <a:ext cx="2520280" cy="79208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Poursuite d’études  </a:t>
            </a:r>
            <a:endParaRPr/>
          </a:p>
        </p:txBody>
      </p:sp>
      <p:sp>
        <p:nvSpPr>
          <p:cNvPr id="479" name="Google Shape;479;p9"/>
          <p:cNvSpPr txBox="1"/>
          <p:nvPr/>
        </p:nvSpPr>
        <p:spPr>
          <a:xfrm>
            <a:off x="2942650" y="6203825"/>
            <a:ext cx="347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Association</a:t>
            </a:r>
            <a:r>
              <a:rPr lang="fr-F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Swinging Cat Club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480" name="Google Shape;480;p9" descr="http://www.flsh.unilim.fr/wp-content/uploads/sites/9/2016/01/SC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9016" y="6148705"/>
            <a:ext cx="1008112" cy="72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9" descr="http://www.flsh.unilim.fr/wp-content/uploads/sites/9/2016/01/original-354x20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195488"/>
            <a:ext cx="2942646" cy="1662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c96c80e2ae_0_77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695800" cy="83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Poursuite d’étude après </a:t>
            </a:r>
            <a:r>
              <a:rPr lang="fr-FR" sz="2800">
                <a:solidFill>
                  <a:schemeClr val="lt1"/>
                </a:solidFill>
              </a:rPr>
              <a:t>une licence LLCER ANGLAIS </a:t>
            </a:r>
            <a:br>
              <a:rPr lang="fr-FR" sz="2800">
                <a:solidFill>
                  <a:schemeClr val="lt1"/>
                </a:solidFill>
              </a:rPr>
            </a:br>
            <a:r>
              <a:rPr lang="fr-FR">
                <a:solidFill>
                  <a:schemeClr val="lt1"/>
                </a:solidFill>
              </a:rPr>
              <a:t>Langues, Littératures, Civilisations Etrangères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1c96c80e2ae_0_770"/>
          <p:cNvSpPr/>
          <p:nvPr/>
        </p:nvSpPr>
        <p:spPr>
          <a:xfrm rot="10800000" flipH="1">
            <a:off x="86150" y="4644575"/>
            <a:ext cx="4626000" cy="1797300"/>
          </a:xfrm>
          <a:prstGeom prst="wedgeRoundRectCallout">
            <a:avLst>
              <a:gd name="adj1" fmla="val -20818"/>
              <a:gd name="adj2" fmla="val 62337"/>
              <a:gd name="adj3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g1c96c80e2ae_0_770"/>
          <p:cNvSpPr txBox="1"/>
          <p:nvPr/>
        </p:nvSpPr>
        <p:spPr>
          <a:xfrm>
            <a:off x="315175" y="4069775"/>
            <a:ext cx="2570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Sultana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490" name="Google Shape;490;g1c96c80e2ae_0_770"/>
          <p:cNvSpPr/>
          <p:nvPr/>
        </p:nvSpPr>
        <p:spPr>
          <a:xfrm rot="10800000">
            <a:off x="-7150" y="1189751"/>
            <a:ext cx="4061400" cy="2912700"/>
          </a:xfrm>
          <a:prstGeom prst="wedgeEllipseCallout">
            <a:avLst>
              <a:gd name="adj1" fmla="val -49128"/>
              <a:gd name="adj2" fmla="val 4463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1c96c80e2ae_0_770"/>
          <p:cNvSpPr txBox="1"/>
          <p:nvPr/>
        </p:nvSpPr>
        <p:spPr>
          <a:xfrm>
            <a:off x="3276050" y="1010038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Pierre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492" name="Google Shape;492;g1c96c80e2ae_0_770"/>
          <p:cNvSpPr/>
          <p:nvPr/>
        </p:nvSpPr>
        <p:spPr>
          <a:xfrm flipH="1">
            <a:off x="4342475" y="2696488"/>
            <a:ext cx="4683000" cy="1686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g1c96c80e2ae_0_770"/>
          <p:cNvSpPr txBox="1"/>
          <p:nvPr/>
        </p:nvSpPr>
        <p:spPr>
          <a:xfrm>
            <a:off x="7341800" y="4700463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Mégane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494" name="Google Shape;494;g1c96c80e2ae_0_770"/>
          <p:cNvSpPr txBox="1"/>
          <p:nvPr/>
        </p:nvSpPr>
        <p:spPr>
          <a:xfrm>
            <a:off x="159075" y="5633300"/>
            <a:ext cx="352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Professeur d’Anglais en lycée </a:t>
            </a:r>
            <a:endParaRPr sz="1600"/>
          </a:p>
        </p:txBody>
      </p:sp>
      <p:sp>
        <p:nvSpPr>
          <p:cNvPr id="495" name="Google Shape;495;g1c96c80e2ae_0_770"/>
          <p:cNvSpPr txBox="1"/>
          <p:nvPr/>
        </p:nvSpPr>
        <p:spPr>
          <a:xfrm>
            <a:off x="159075" y="4806625"/>
            <a:ext cx="197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*Master MEEF  </a:t>
            </a:r>
            <a:endParaRPr/>
          </a:p>
        </p:txBody>
      </p:sp>
      <p:sp>
        <p:nvSpPr>
          <p:cNvPr id="496" name="Google Shape;496;g1c96c80e2ae_0_770"/>
          <p:cNvSpPr txBox="1"/>
          <p:nvPr/>
        </p:nvSpPr>
        <p:spPr>
          <a:xfrm>
            <a:off x="245875" y="2743150"/>
            <a:ext cx="36294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Poste actuel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</a:rPr>
              <a:t>Gestionnaire Scolarité </a:t>
            </a:r>
            <a:endParaRPr sz="2000" dirty="0"/>
          </a:p>
        </p:txBody>
      </p:sp>
      <p:sp>
        <p:nvSpPr>
          <p:cNvPr id="497" name="Google Shape;497;g1c96c80e2ae_0_770"/>
          <p:cNvSpPr txBox="1"/>
          <p:nvPr/>
        </p:nvSpPr>
        <p:spPr>
          <a:xfrm>
            <a:off x="271225" y="1691700"/>
            <a:ext cx="3629400" cy="11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r>
              <a:rPr lang="fr-FR"/>
              <a:t>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  <a:highlight>
                  <a:srgbClr val="FFFFFF"/>
                </a:highlight>
              </a:rPr>
              <a:t>*Master LLCER Anglais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rgbClr val="FFFFFF"/>
                </a:highlight>
              </a:rPr>
              <a:t>*Service Civique au centre de Langues de l’Université de Limoges  </a:t>
            </a:r>
            <a:endParaRPr/>
          </a:p>
        </p:txBody>
      </p:sp>
      <p:sp>
        <p:nvSpPr>
          <p:cNvPr id="498" name="Google Shape;498;g1c96c80e2ae_0_770"/>
          <p:cNvSpPr txBox="1"/>
          <p:nvPr/>
        </p:nvSpPr>
        <p:spPr>
          <a:xfrm>
            <a:off x="4342475" y="3629575"/>
            <a:ext cx="4555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Chargée de mission à l’office de tourisme de St Pardoux </a:t>
            </a:r>
            <a:endParaRPr sz="1600"/>
          </a:p>
        </p:txBody>
      </p:sp>
      <p:sp>
        <p:nvSpPr>
          <p:cNvPr id="499" name="Google Shape;499;g1c96c80e2ae_0_770"/>
          <p:cNvSpPr txBox="1"/>
          <p:nvPr/>
        </p:nvSpPr>
        <p:spPr>
          <a:xfrm>
            <a:off x="4342475" y="2802900"/>
            <a:ext cx="462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r>
              <a:rPr lang="fr-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*Service civique aux Relations Internationales </a:t>
            </a:r>
            <a:endParaRPr/>
          </a:p>
        </p:txBody>
      </p:sp>
      <p:grpSp>
        <p:nvGrpSpPr>
          <p:cNvPr id="500" name="Google Shape;500;g1c96c80e2ae_0_770"/>
          <p:cNvGrpSpPr/>
          <p:nvPr/>
        </p:nvGrpSpPr>
        <p:grpSpPr>
          <a:xfrm>
            <a:off x="2150871" y="3539747"/>
            <a:ext cx="538509" cy="530031"/>
            <a:chOff x="2404875" y="3592725"/>
            <a:chExt cx="298525" cy="293825"/>
          </a:xfrm>
        </p:grpSpPr>
        <p:sp>
          <p:nvSpPr>
            <p:cNvPr id="501" name="Google Shape;501;g1c96c80e2ae_0_770"/>
            <p:cNvSpPr/>
            <p:nvPr/>
          </p:nvSpPr>
          <p:spPr>
            <a:xfrm>
              <a:off x="2404875" y="3747900"/>
              <a:ext cx="52775" cy="138650"/>
            </a:xfrm>
            <a:custGeom>
              <a:avLst/>
              <a:gdLst/>
              <a:ahLst/>
              <a:cxnLst/>
              <a:rect l="l" t="t" r="r" b="b"/>
              <a:pathLst>
                <a:path w="2111" h="554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98"/>
                  </a:lnTo>
                  <a:cubicBezTo>
                    <a:pt x="0" y="5419"/>
                    <a:pt x="158" y="5545"/>
                    <a:pt x="378" y="5545"/>
                  </a:cubicBezTo>
                  <a:lnTo>
                    <a:pt x="1071" y="5545"/>
                  </a:lnTo>
                  <a:cubicBezTo>
                    <a:pt x="1670" y="5545"/>
                    <a:pt x="2111" y="5072"/>
                    <a:pt x="2111" y="4537"/>
                  </a:cubicBezTo>
                  <a:lnTo>
                    <a:pt x="2111" y="1040"/>
                  </a:lnTo>
                  <a:cubicBezTo>
                    <a:pt x="2111" y="441"/>
                    <a:pt x="1638" y="0"/>
                    <a:pt x="107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g1c96c80e2ae_0_770"/>
            <p:cNvSpPr/>
            <p:nvPr/>
          </p:nvSpPr>
          <p:spPr>
            <a:xfrm>
              <a:off x="2458425" y="3592725"/>
              <a:ext cx="190625" cy="160700"/>
            </a:xfrm>
            <a:custGeom>
              <a:avLst/>
              <a:gdLst/>
              <a:ahLst/>
              <a:cxnLst/>
              <a:rect l="l" t="t" r="r" b="b"/>
              <a:pathLst>
                <a:path w="7625" h="6428" extrusionOk="0">
                  <a:moveTo>
                    <a:pt x="3781" y="631"/>
                  </a:moveTo>
                  <a:cubicBezTo>
                    <a:pt x="3970" y="631"/>
                    <a:pt x="4128" y="788"/>
                    <a:pt x="4128" y="977"/>
                  </a:cubicBezTo>
                  <a:lnTo>
                    <a:pt x="4128" y="1418"/>
                  </a:lnTo>
                  <a:cubicBezTo>
                    <a:pt x="4380" y="1481"/>
                    <a:pt x="4569" y="1639"/>
                    <a:pt x="4758" y="1860"/>
                  </a:cubicBezTo>
                  <a:cubicBezTo>
                    <a:pt x="4884" y="2017"/>
                    <a:pt x="4884" y="2206"/>
                    <a:pt x="4726" y="2332"/>
                  </a:cubicBezTo>
                  <a:cubicBezTo>
                    <a:pt x="4657" y="2373"/>
                    <a:pt x="4583" y="2397"/>
                    <a:pt x="4510" y="2397"/>
                  </a:cubicBezTo>
                  <a:cubicBezTo>
                    <a:pt x="4416" y="2397"/>
                    <a:pt x="4325" y="2358"/>
                    <a:pt x="4254" y="2269"/>
                  </a:cubicBezTo>
                  <a:cubicBezTo>
                    <a:pt x="4114" y="2106"/>
                    <a:pt x="3957" y="2012"/>
                    <a:pt x="3821" y="2012"/>
                  </a:cubicBezTo>
                  <a:cubicBezTo>
                    <a:pt x="3773" y="2012"/>
                    <a:pt x="3728" y="2024"/>
                    <a:pt x="3687" y="2049"/>
                  </a:cubicBezTo>
                  <a:cubicBezTo>
                    <a:pt x="3592" y="2080"/>
                    <a:pt x="3466" y="2238"/>
                    <a:pt x="3466" y="2364"/>
                  </a:cubicBezTo>
                  <a:cubicBezTo>
                    <a:pt x="3466" y="2553"/>
                    <a:pt x="3624" y="2710"/>
                    <a:pt x="3813" y="2710"/>
                  </a:cubicBezTo>
                  <a:cubicBezTo>
                    <a:pt x="4411" y="2710"/>
                    <a:pt x="4852" y="3183"/>
                    <a:pt x="4852" y="3750"/>
                  </a:cubicBezTo>
                  <a:cubicBezTo>
                    <a:pt x="4852" y="4159"/>
                    <a:pt x="4600" y="4537"/>
                    <a:pt x="4222" y="4663"/>
                  </a:cubicBezTo>
                  <a:lnTo>
                    <a:pt x="4159" y="4663"/>
                  </a:lnTo>
                  <a:lnTo>
                    <a:pt x="4159" y="5073"/>
                  </a:lnTo>
                  <a:cubicBezTo>
                    <a:pt x="4159" y="5262"/>
                    <a:pt x="4002" y="5420"/>
                    <a:pt x="3813" y="5420"/>
                  </a:cubicBezTo>
                  <a:cubicBezTo>
                    <a:pt x="3624" y="5420"/>
                    <a:pt x="3466" y="5262"/>
                    <a:pt x="3466" y="5073"/>
                  </a:cubicBezTo>
                  <a:lnTo>
                    <a:pt x="3466" y="4663"/>
                  </a:lnTo>
                  <a:cubicBezTo>
                    <a:pt x="3277" y="4600"/>
                    <a:pt x="3119" y="4537"/>
                    <a:pt x="2962" y="4348"/>
                  </a:cubicBezTo>
                  <a:cubicBezTo>
                    <a:pt x="2836" y="4254"/>
                    <a:pt x="2804" y="4002"/>
                    <a:pt x="2962" y="3876"/>
                  </a:cubicBezTo>
                  <a:cubicBezTo>
                    <a:pt x="3013" y="3825"/>
                    <a:pt x="3108" y="3793"/>
                    <a:pt x="3206" y="3793"/>
                  </a:cubicBezTo>
                  <a:cubicBezTo>
                    <a:pt x="3290" y="3793"/>
                    <a:pt x="3376" y="3817"/>
                    <a:pt x="3435" y="3876"/>
                  </a:cubicBezTo>
                  <a:cubicBezTo>
                    <a:pt x="3549" y="3990"/>
                    <a:pt x="3679" y="4071"/>
                    <a:pt x="3803" y="4071"/>
                  </a:cubicBezTo>
                  <a:cubicBezTo>
                    <a:pt x="3850" y="4071"/>
                    <a:pt x="3895" y="4059"/>
                    <a:pt x="3939" y="4033"/>
                  </a:cubicBezTo>
                  <a:cubicBezTo>
                    <a:pt x="4065" y="4002"/>
                    <a:pt x="4128" y="3844"/>
                    <a:pt x="4128" y="3718"/>
                  </a:cubicBezTo>
                  <a:cubicBezTo>
                    <a:pt x="4128" y="3529"/>
                    <a:pt x="3970" y="3372"/>
                    <a:pt x="3781" y="3372"/>
                  </a:cubicBezTo>
                  <a:cubicBezTo>
                    <a:pt x="3182" y="3372"/>
                    <a:pt x="2741" y="2899"/>
                    <a:pt x="2741" y="2364"/>
                  </a:cubicBezTo>
                  <a:cubicBezTo>
                    <a:pt x="2741" y="1954"/>
                    <a:pt x="3025" y="1576"/>
                    <a:pt x="3435" y="1418"/>
                  </a:cubicBezTo>
                  <a:lnTo>
                    <a:pt x="3435" y="977"/>
                  </a:lnTo>
                  <a:cubicBezTo>
                    <a:pt x="3435" y="788"/>
                    <a:pt x="3592" y="631"/>
                    <a:pt x="3781" y="631"/>
                  </a:cubicBezTo>
                  <a:close/>
                  <a:moveTo>
                    <a:pt x="3813" y="1"/>
                  </a:moveTo>
                  <a:cubicBezTo>
                    <a:pt x="1733" y="1"/>
                    <a:pt x="0" y="1734"/>
                    <a:pt x="0" y="3813"/>
                  </a:cubicBezTo>
                  <a:cubicBezTo>
                    <a:pt x="0" y="4537"/>
                    <a:pt x="190" y="5231"/>
                    <a:pt x="536" y="5829"/>
                  </a:cubicBezTo>
                  <a:cubicBezTo>
                    <a:pt x="1009" y="5546"/>
                    <a:pt x="1544" y="5420"/>
                    <a:pt x="2080" y="5420"/>
                  </a:cubicBezTo>
                  <a:cubicBezTo>
                    <a:pt x="2146" y="5414"/>
                    <a:pt x="2213" y="5411"/>
                    <a:pt x="2279" y="5411"/>
                  </a:cubicBezTo>
                  <a:cubicBezTo>
                    <a:pt x="2936" y="5411"/>
                    <a:pt x="3587" y="5692"/>
                    <a:pt x="4159" y="6207"/>
                  </a:cubicBezTo>
                  <a:lnTo>
                    <a:pt x="5892" y="6207"/>
                  </a:lnTo>
                  <a:cubicBezTo>
                    <a:pt x="6144" y="6207"/>
                    <a:pt x="6364" y="6302"/>
                    <a:pt x="6585" y="6428"/>
                  </a:cubicBezTo>
                  <a:cubicBezTo>
                    <a:pt x="7215" y="5735"/>
                    <a:pt x="7625" y="4789"/>
                    <a:pt x="7625" y="3813"/>
                  </a:cubicBezTo>
                  <a:cubicBezTo>
                    <a:pt x="7625" y="1734"/>
                    <a:pt x="5892" y="1"/>
                    <a:pt x="381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g1c96c80e2ae_0_770"/>
            <p:cNvSpPr/>
            <p:nvPr/>
          </p:nvSpPr>
          <p:spPr>
            <a:xfrm>
              <a:off x="2474975" y="3742775"/>
              <a:ext cx="228425" cy="125650"/>
            </a:xfrm>
            <a:custGeom>
              <a:avLst/>
              <a:gdLst/>
              <a:ahLst/>
              <a:cxnLst/>
              <a:rect l="l" t="t" r="r" b="b"/>
              <a:pathLst>
                <a:path w="9137" h="5026" extrusionOk="0">
                  <a:moveTo>
                    <a:pt x="1422" y="0"/>
                  </a:moveTo>
                  <a:cubicBezTo>
                    <a:pt x="918" y="0"/>
                    <a:pt x="416" y="160"/>
                    <a:pt x="0" y="457"/>
                  </a:cubicBezTo>
                  <a:lnTo>
                    <a:pt x="0" y="5025"/>
                  </a:lnTo>
                  <a:lnTo>
                    <a:pt x="5230" y="5025"/>
                  </a:lnTo>
                  <a:cubicBezTo>
                    <a:pt x="5923" y="5025"/>
                    <a:pt x="6490" y="4679"/>
                    <a:pt x="6900" y="4143"/>
                  </a:cubicBezTo>
                  <a:lnTo>
                    <a:pt x="8916" y="1245"/>
                  </a:lnTo>
                  <a:cubicBezTo>
                    <a:pt x="9137" y="930"/>
                    <a:pt x="9074" y="489"/>
                    <a:pt x="8727" y="268"/>
                  </a:cubicBezTo>
                  <a:cubicBezTo>
                    <a:pt x="8633" y="221"/>
                    <a:pt x="8517" y="196"/>
                    <a:pt x="8398" y="196"/>
                  </a:cubicBezTo>
                  <a:cubicBezTo>
                    <a:pt x="8196" y="196"/>
                    <a:pt x="7983" y="268"/>
                    <a:pt x="7845" y="426"/>
                  </a:cubicBezTo>
                  <a:lnTo>
                    <a:pt x="5955" y="2726"/>
                  </a:lnTo>
                  <a:cubicBezTo>
                    <a:pt x="5829" y="2883"/>
                    <a:pt x="5545" y="2978"/>
                    <a:pt x="5419" y="2978"/>
                  </a:cubicBezTo>
                  <a:lnTo>
                    <a:pt x="3119" y="2978"/>
                  </a:lnTo>
                  <a:cubicBezTo>
                    <a:pt x="2899" y="2978"/>
                    <a:pt x="2741" y="2820"/>
                    <a:pt x="2741" y="2631"/>
                  </a:cubicBezTo>
                  <a:cubicBezTo>
                    <a:pt x="2741" y="2411"/>
                    <a:pt x="2899" y="2253"/>
                    <a:pt x="3119" y="2253"/>
                  </a:cubicBezTo>
                  <a:lnTo>
                    <a:pt x="5198" y="2253"/>
                  </a:lnTo>
                  <a:cubicBezTo>
                    <a:pt x="5576" y="2253"/>
                    <a:pt x="5923" y="1938"/>
                    <a:pt x="5923" y="1560"/>
                  </a:cubicBezTo>
                  <a:cubicBezTo>
                    <a:pt x="5923" y="1150"/>
                    <a:pt x="5576" y="835"/>
                    <a:pt x="5198" y="835"/>
                  </a:cubicBezTo>
                  <a:lnTo>
                    <a:pt x="3340" y="835"/>
                  </a:lnTo>
                  <a:cubicBezTo>
                    <a:pt x="3182" y="835"/>
                    <a:pt x="3088" y="741"/>
                    <a:pt x="2962" y="615"/>
                  </a:cubicBezTo>
                  <a:cubicBezTo>
                    <a:pt x="2773" y="426"/>
                    <a:pt x="2520" y="300"/>
                    <a:pt x="2300" y="174"/>
                  </a:cubicBezTo>
                  <a:cubicBezTo>
                    <a:pt x="2019" y="56"/>
                    <a:pt x="1720" y="0"/>
                    <a:pt x="14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g1c96c80e2ae_0_770"/>
          <p:cNvGrpSpPr/>
          <p:nvPr/>
        </p:nvGrpSpPr>
        <p:grpSpPr>
          <a:xfrm>
            <a:off x="1482465" y="3538507"/>
            <a:ext cx="539952" cy="532511"/>
            <a:chOff x="2034675" y="3617925"/>
            <a:chExt cx="299325" cy="295200"/>
          </a:xfrm>
        </p:grpSpPr>
        <p:sp>
          <p:nvSpPr>
            <p:cNvPr id="505" name="Google Shape;505;g1c96c80e2ae_0_770"/>
            <p:cNvSpPr/>
            <p:nvPr/>
          </p:nvSpPr>
          <p:spPr>
            <a:xfrm>
              <a:off x="2195350" y="372190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lnTo>
                    <a:pt x="2773" y="1355"/>
                  </a:ln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g1c96c80e2ae_0_770"/>
            <p:cNvSpPr/>
            <p:nvPr/>
          </p:nvSpPr>
          <p:spPr>
            <a:xfrm>
              <a:off x="2211900" y="3669125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g1c96c80e2ae_0_770"/>
            <p:cNvSpPr/>
            <p:nvPr/>
          </p:nvSpPr>
          <p:spPr>
            <a:xfrm>
              <a:off x="2125250" y="3617925"/>
              <a:ext cx="208750" cy="208750"/>
            </a:xfrm>
            <a:custGeom>
              <a:avLst/>
              <a:gdLst/>
              <a:ahLst/>
              <a:cxnLst/>
              <a:rect l="l" t="t" r="r" b="b"/>
              <a:pathLst>
                <a:path w="8350" h="8350" extrusionOk="0">
                  <a:moveTo>
                    <a:pt x="4128" y="1387"/>
                  </a:moveTo>
                  <a:cubicBezTo>
                    <a:pt x="4884" y="1387"/>
                    <a:pt x="5514" y="2017"/>
                    <a:pt x="5514" y="2773"/>
                  </a:cubicBezTo>
                  <a:cubicBezTo>
                    <a:pt x="5514" y="3120"/>
                    <a:pt x="5357" y="3466"/>
                    <a:pt x="5136" y="3718"/>
                  </a:cubicBezTo>
                  <a:cubicBezTo>
                    <a:pt x="5766" y="4065"/>
                    <a:pt x="6176" y="4727"/>
                    <a:pt x="6176" y="5514"/>
                  </a:cubicBezTo>
                  <a:lnTo>
                    <a:pt x="6176" y="5892"/>
                  </a:lnTo>
                  <a:lnTo>
                    <a:pt x="6270" y="5892"/>
                  </a:lnTo>
                  <a:cubicBezTo>
                    <a:pt x="6270" y="6081"/>
                    <a:pt x="6113" y="6239"/>
                    <a:pt x="5924" y="6239"/>
                  </a:cubicBezTo>
                  <a:lnTo>
                    <a:pt x="2458" y="6239"/>
                  </a:lnTo>
                  <a:cubicBezTo>
                    <a:pt x="2238" y="6239"/>
                    <a:pt x="2080" y="6081"/>
                    <a:pt x="2080" y="5892"/>
                  </a:cubicBezTo>
                  <a:lnTo>
                    <a:pt x="2080" y="5514"/>
                  </a:lnTo>
                  <a:cubicBezTo>
                    <a:pt x="2080" y="4727"/>
                    <a:pt x="2521" y="4065"/>
                    <a:pt x="3151" y="3718"/>
                  </a:cubicBezTo>
                  <a:cubicBezTo>
                    <a:pt x="2931" y="3466"/>
                    <a:pt x="2773" y="3120"/>
                    <a:pt x="2773" y="2773"/>
                  </a:cubicBezTo>
                  <a:cubicBezTo>
                    <a:pt x="2773" y="2017"/>
                    <a:pt x="3403" y="1387"/>
                    <a:pt x="4128" y="1387"/>
                  </a:cubicBezTo>
                  <a:close/>
                  <a:moveTo>
                    <a:pt x="4191" y="1"/>
                  </a:moveTo>
                  <a:cubicBezTo>
                    <a:pt x="1891" y="1"/>
                    <a:pt x="1" y="1860"/>
                    <a:pt x="1" y="4191"/>
                  </a:cubicBezTo>
                  <a:cubicBezTo>
                    <a:pt x="1" y="6522"/>
                    <a:pt x="1860" y="8350"/>
                    <a:pt x="4191" y="8350"/>
                  </a:cubicBezTo>
                  <a:cubicBezTo>
                    <a:pt x="6459" y="8350"/>
                    <a:pt x="8350" y="6522"/>
                    <a:pt x="8350" y="4191"/>
                  </a:cubicBezTo>
                  <a:cubicBezTo>
                    <a:pt x="8350" y="1860"/>
                    <a:pt x="6459" y="1"/>
                    <a:pt x="41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g1c96c80e2ae_0_770"/>
            <p:cNvSpPr/>
            <p:nvPr/>
          </p:nvSpPr>
          <p:spPr>
            <a:xfrm>
              <a:off x="2107150" y="3771525"/>
              <a:ext cx="73275" cy="72475"/>
            </a:xfrm>
            <a:custGeom>
              <a:avLst/>
              <a:gdLst/>
              <a:ahLst/>
              <a:cxnLst/>
              <a:rect l="l" t="t" r="r" b="b"/>
              <a:pathLst>
                <a:path w="2931" h="2899" extrusionOk="0">
                  <a:moveTo>
                    <a:pt x="504" y="0"/>
                  </a:moveTo>
                  <a:lnTo>
                    <a:pt x="378" y="126"/>
                  </a:lnTo>
                  <a:cubicBezTo>
                    <a:pt x="0" y="536"/>
                    <a:pt x="0" y="1198"/>
                    <a:pt x="378" y="1576"/>
                  </a:cubicBezTo>
                  <a:lnTo>
                    <a:pt x="1355" y="2584"/>
                  </a:lnTo>
                  <a:cubicBezTo>
                    <a:pt x="1576" y="2773"/>
                    <a:pt x="1828" y="2899"/>
                    <a:pt x="2111" y="2899"/>
                  </a:cubicBezTo>
                  <a:cubicBezTo>
                    <a:pt x="2395" y="2899"/>
                    <a:pt x="2678" y="2773"/>
                    <a:pt x="2867" y="2584"/>
                  </a:cubicBezTo>
                  <a:lnTo>
                    <a:pt x="2930" y="2458"/>
                  </a:lnTo>
                  <a:cubicBezTo>
                    <a:pt x="1828" y="1985"/>
                    <a:pt x="977" y="1071"/>
                    <a:pt x="50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g1c96c80e2ae_0_770"/>
            <p:cNvSpPr/>
            <p:nvPr/>
          </p:nvSpPr>
          <p:spPr>
            <a:xfrm>
              <a:off x="2034675" y="3816425"/>
              <a:ext cx="100050" cy="96700"/>
            </a:xfrm>
            <a:custGeom>
              <a:avLst/>
              <a:gdLst/>
              <a:ahLst/>
              <a:cxnLst/>
              <a:rect l="l" t="t" r="r" b="b"/>
              <a:pathLst>
                <a:path w="4002" h="3868" extrusionOk="0">
                  <a:moveTo>
                    <a:pt x="2521" y="0"/>
                  </a:moveTo>
                  <a:lnTo>
                    <a:pt x="410" y="2111"/>
                  </a:lnTo>
                  <a:cubicBezTo>
                    <a:pt x="1" y="2520"/>
                    <a:pt x="1" y="3182"/>
                    <a:pt x="410" y="3560"/>
                  </a:cubicBezTo>
                  <a:cubicBezTo>
                    <a:pt x="599" y="3765"/>
                    <a:pt x="867" y="3867"/>
                    <a:pt x="1135" y="3867"/>
                  </a:cubicBezTo>
                  <a:cubicBezTo>
                    <a:pt x="1403" y="3867"/>
                    <a:pt x="1671" y="3765"/>
                    <a:pt x="1860" y="3560"/>
                  </a:cubicBezTo>
                  <a:lnTo>
                    <a:pt x="4002" y="1449"/>
                  </a:lnTo>
                  <a:cubicBezTo>
                    <a:pt x="3907" y="1418"/>
                    <a:pt x="3844" y="1323"/>
                    <a:pt x="3750" y="1260"/>
                  </a:cubicBezTo>
                  <a:lnTo>
                    <a:pt x="2773" y="252"/>
                  </a:lnTo>
                  <a:cubicBezTo>
                    <a:pt x="2679" y="189"/>
                    <a:pt x="2616" y="95"/>
                    <a:pt x="25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" name="Google Shape;510;g1c96c80e2ae_0_770"/>
          <p:cNvGrpSpPr/>
          <p:nvPr/>
        </p:nvGrpSpPr>
        <p:grpSpPr>
          <a:xfrm>
            <a:off x="3492717" y="5446942"/>
            <a:ext cx="614076" cy="615599"/>
            <a:chOff x="-64044600" y="3360375"/>
            <a:chExt cx="315850" cy="316650"/>
          </a:xfrm>
        </p:grpSpPr>
        <p:sp>
          <p:nvSpPr>
            <p:cNvPr id="511" name="Google Shape;511;g1c96c80e2ae_0_770"/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g1c96c80e2ae_0_770"/>
            <p:cNvSpPr/>
            <p:nvPr/>
          </p:nvSpPr>
          <p:spPr>
            <a:xfrm>
              <a:off x="-64044600" y="3360375"/>
              <a:ext cx="315850" cy="152825"/>
            </a:xfrm>
            <a:custGeom>
              <a:avLst/>
              <a:gdLst/>
              <a:ahLst/>
              <a:cxnLst/>
              <a:rect l="l" t="t" r="r" b="b"/>
              <a:pathLst>
                <a:path w="12634" h="6113" extrusionOk="0">
                  <a:moveTo>
                    <a:pt x="378" y="1"/>
                  </a:moveTo>
                  <a:cubicBezTo>
                    <a:pt x="158" y="1"/>
                    <a:pt x="0" y="190"/>
                    <a:pt x="0" y="442"/>
                  </a:cubicBezTo>
                  <a:lnTo>
                    <a:pt x="0" y="5672"/>
                  </a:lnTo>
                  <a:cubicBezTo>
                    <a:pt x="0" y="5892"/>
                    <a:pt x="189" y="6113"/>
                    <a:pt x="378" y="6113"/>
                  </a:cubicBezTo>
                  <a:lnTo>
                    <a:pt x="3088" y="6113"/>
                  </a:lnTo>
                  <a:cubicBezTo>
                    <a:pt x="3245" y="5514"/>
                    <a:pt x="3560" y="4947"/>
                    <a:pt x="4001" y="4569"/>
                  </a:cubicBezTo>
                  <a:cubicBezTo>
                    <a:pt x="3875" y="4285"/>
                    <a:pt x="3812" y="3970"/>
                    <a:pt x="3812" y="3624"/>
                  </a:cubicBezTo>
                  <a:cubicBezTo>
                    <a:pt x="3812" y="2238"/>
                    <a:pt x="4915" y="1135"/>
                    <a:pt x="6301" y="1135"/>
                  </a:cubicBezTo>
                  <a:cubicBezTo>
                    <a:pt x="7656" y="1135"/>
                    <a:pt x="8759" y="2238"/>
                    <a:pt x="8759" y="3624"/>
                  </a:cubicBezTo>
                  <a:cubicBezTo>
                    <a:pt x="8759" y="3939"/>
                    <a:pt x="8696" y="4254"/>
                    <a:pt x="8570" y="4569"/>
                  </a:cubicBezTo>
                  <a:cubicBezTo>
                    <a:pt x="9011" y="5010"/>
                    <a:pt x="9326" y="5514"/>
                    <a:pt x="9483" y="6113"/>
                  </a:cubicBezTo>
                  <a:lnTo>
                    <a:pt x="12193" y="6113"/>
                  </a:lnTo>
                  <a:cubicBezTo>
                    <a:pt x="12445" y="6113"/>
                    <a:pt x="12602" y="5892"/>
                    <a:pt x="12602" y="5672"/>
                  </a:cubicBezTo>
                  <a:lnTo>
                    <a:pt x="12602" y="442"/>
                  </a:lnTo>
                  <a:cubicBezTo>
                    <a:pt x="12634" y="190"/>
                    <a:pt x="12445" y="1"/>
                    <a:pt x="122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g1c96c80e2ae_0_770"/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g1c96c80e2ae_0_770"/>
          <p:cNvGrpSpPr/>
          <p:nvPr/>
        </p:nvGrpSpPr>
        <p:grpSpPr>
          <a:xfrm>
            <a:off x="4152874" y="5558995"/>
            <a:ext cx="491117" cy="447364"/>
            <a:chOff x="-40745125" y="3632900"/>
            <a:chExt cx="318225" cy="289875"/>
          </a:xfrm>
        </p:grpSpPr>
        <p:sp>
          <p:nvSpPr>
            <p:cNvPr id="515" name="Google Shape;515;g1c96c80e2ae_0_770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g1c96c80e2ae_0_770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g1c96c80e2ae_0_770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g1c96c80e2ae_0_770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g1c96c80e2ae_0_770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g1c96c80e2ae_0_770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g1c96c80e2ae_0_770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g1c96c80e2ae_0_770"/>
          <p:cNvGrpSpPr/>
          <p:nvPr/>
        </p:nvGrpSpPr>
        <p:grpSpPr>
          <a:xfrm>
            <a:off x="7949322" y="3429010"/>
            <a:ext cx="418804" cy="413786"/>
            <a:chOff x="3858100" y="1435075"/>
            <a:chExt cx="487775" cy="481875"/>
          </a:xfrm>
        </p:grpSpPr>
        <p:sp>
          <p:nvSpPr>
            <p:cNvPr id="523" name="Google Shape;523;g1c96c80e2ae_0_770"/>
            <p:cNvSpPr/>
            <p:nvPr/>
          </p:nvSpPr>
          <p:spPr>
            <a:xfrm>
              <a:off x="3858100" y="1868750"/>
              <a:ext cx="55575" cy="48200"/>
            </a:xfrm>
            <a:custGeom>
              <a:avLst/>
              <a:gdLst/>
              <a:ahLst/>
              <a:cxnLst/>
              <a:rect l="l" t="t" r="r" b="b"/>
              <a:pathLst>
                <a:path w="2223" h="1928" extrusionOk="0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4" name="Google Shape;524;g1c96c80e2ae_0_770"/>
            <p:cNvSpPr/>
            <p:nvPr/>
          </p:nvSpPr>
          <p:spPr>
            <a:xfrm>
              <a:off x="3917950" y="1808500"/>
              <a:ext cx="60350" cy="48525"/>
            </a:xfrm>
            <a:custGeom>
              <a:avLst/>
              <a:gdLst/>
              <a:ahLst/>
              <a:cxnLst/>
              <a:rect l="l" t="t" r="r" b="b"/>
              <a:pathLst>
                <a:path w="2414" h="1941" extrusionOk="0">
                  <a:moveTo>
                    <a:pt x="1601" y="1"/>
                  </a:moveTo>
                  <a:cubicBezTo>
                    <a:pt x="1470" y="1"/>
                    <a:pt x="1333" y="52"/>
                    <a:pt x="1211" y="174"/>
                  </a:cubicBezTo>
                  <a:lnTo>
                    <a:pt x="413" y="972"/>
                  </a:lnTo>
                  <a:cubicBezTo>
                    <a:pt x="1" y="1384"/>
                    <a:pt x="388" y="1941"/>
                    <a:pt x="824" y="1941"/>
                  </a:cubicBezTo>
                  <a:cubicBezTo>
                    <a:pt x="955" y="1941"/>
                    <a:pt x="1091" y="1890"/>
                    <a:pt x="1211" y="1770"/>
                  </a:cubicBezTo>
                  <a:lnTo>
                    <a:pt x="2009" y="972"/>
                  </a:lnTo>
                  <a:cubicBezTo>
                    <a:pt x="2414" y="569"/>
                    <a:pt x="2037" y="1"/>
                    <a:pt x="160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5" name="Google Shape;525;g1c96c80e2ae_0_770"/>
            <p:cNvSpPr/>
            <p:nvPr/>
          </p:nvSpPr>
          <p:spPr>
            <a:xfrm>
              <a:off x="3876450" y="1435075"/>
              <a:ext cx="450375" cy="251250"/>
            </a:xfrm>
            <a:custGeom>
              <a:avLst/>
              <a:gdLst/>
              <a:ahLst/>
              <a:cxnLst/>
              <a:rect l="l" t="t" r="r" b="b"/>
              <a:pathLst>
                <a:path w="18015" h="10050" extrusionOk="0">
                  <a:moveTo>
                    <a:pt x="18014" y="1"/>
                  </a:moveTo>
                  <a:lnTo>
                    <a:pt x="561" y="4762"/>
                  </a:lnTo>
                  <a:cubicBezTo>
                    <a:pt x="121" y="4882"/>
                    <a:pt x="1" y="5448"/>
                    <a:pt x="350" y="5740"/>
                  </a:cubicBezTo>
                  <a:lnTo>
                    <a:pt x="5584" y="10049"/>
                  </a:lnTo>
                  <a:lnTo>
                    <a:pt x="1801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6" name="Google Shape;526;g1c96c80e2ae_0_770"/>
            <p:cNvSpPr/>
            <p:nvPr/>
          </p:nvSpPr>
          <p:spPr>
            <a:xfrm>
              <a:off x="4094925" y="1456025"/>
              <a:ext cx="250950" cy="445250"/>
            </a:xfrm>
            <a:custGeom>
              <a:avLst/>
              <a:gdLst/>
              <a:ahLst/>
              <a:cxnLst/>
              <a:rect l="l" t="t" r="r" b="b"/>
              <a:pathLst>
                <a:path w="10038" h="17810" extrusionOk="0">
                  <a:moveTo>
                    <a:pt x="10037" y="0"/>
                  </a:moveTo>
                  <a:cubicBezTo>
                    <a:pt x="9890" y="120"/>
                    <a:pt x="118" y="12226"/>
                    <a:pt x="1" y="12370"/>
                  </a:cubicBezTo>
                  <a:lnTo>
                    <a:pt x="4313" y="17604"/>
                  </a:lnTo>
                  <a:cubicBezTo>
                    <a:pt x="4428" y="17744"/>
                    <a:pt x="4587" y="17809"/>
                    <a:pt x="4745" y="17809"/>
                  </a:cubicBezTo>
                  <a:cubicBezTo>
                    <a:pt x="4985" y="17809"/>
                    <a:pt x="5222" y="17659"/>
                    <a:pt x="5294" y="17390"/>
                  </a:cubicBezTo>
                  <a:lnTo>
                    <a:pt x="1003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7" name="Google Shape;527;g1c96c80e2ae_0_770"/>
            <p:cNvSpPr/>
            <p:nvPr/>
          </p:nvSpPr>
          <p:spPr>
            <a:xfrm>
              <a:off x="3993575" y="1542825"/>
              <a:ext cx="245025" cy="242525"/>
            </a:xfrm>
            <a:custGeom>
              <a:avLst/>
              <a:gdLst/>
              <a:ahLst/>
              <a:cxnLst/>
              <a:rect l="l" t="t" r="r" b="b"/>
              <a:pathLst>
                <a:path w="9801" h="9701" extrusionOk="0">
                  <a:moveTo>
                    <a:pt x="9800" y="0"/>
                  </a:moveTo>
                  <a:lnTo>
                    <a:pt x="646" y="7399"/>
                  </a:lnTo>
                  <a:lnTo>
                    <a:pt x="125" y="8955"/>
                  </a:lnTo>
                  <a:cubicBezTo>
                    <a:pt x="1" y="9338"/>
                    <a:pt x="298" y="9700"/>
                    <a:pt x="659" y="9700"/>
                  </a:cubicBezTo>
                  <a:cubicBezTo>
                    <a:pt x="719" y="9700"/>
                    <a:pt x="780" y="9690"/>
                    <a:pt x="842" y="9669"/>
                  </a:cubicBezTo>
                  <a:lnTo>
                    <a:pt x="2398" y="9151"/>
                  </a:lnTo>
                  <a:lnTo>
                    <a:pt x="98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28" name="Google Shape;528;g1c96c80e2ae_0_770"/>
          <p:cNvGrpSpPr/>
          <p:nvPr/>
        </p:nvGrpSpPr>
        <p:grpSpPr>
          <a:xfrm>
            <a:off x="8464439" y="3445984"/>
            <a:ext cx="433224" cy="379837"/>
            <a:chOff x="-46042675" y="3218600"/>
            <a:chExt cx="300100" cy="263100"/>
          </a:xfrm>
        </p:grpSpPr>
        <p:sp>
          <p:nvSpPr>
            <p:cNvPr id="529" name="Google Shape;529;g1c96c80e2ae_0_770"/>
            <p:cNvSpPr/>
            <p:nvPr/>
          </p:nvSpPr>
          <p:spPr>
            <a:xfrm>
              <a:off x="-46042675" y="3302875"/>
              <a:ext cx="35475" cy="130000"/>
            </a:xfrm>
            <a:custGeom>
              <a:avLst/>
              <a:gdLst/>
              <a:ahLst/>
              <a:cxnLst/>
              <a:rect l="l" t="t" r="r" b="b"/>
              <a:pathLst>
                <a:path w="1419" h="5200" extrusionOk="0">
                  <a:moveTo>
                    <a:pt x="1" y="1"/>
                  </a:moveTo>
                  <a:lnTo>
                    <a:pt x="1" y="5199"/>
                  </a:lnTo>
                  <a:lnTo>
                    <a:pt x="1418" y="4506"/>
                  </a:lnTo>
                  <a:lnTo>
                    <a:pt x="1418" y="726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g1c96c80e2ae_0_770"/>
            <p:cNvSpPr/>
            <p:nvPr/>
          </p:nvSpPr>
          <p:spPr>
            <a:xfrm>
              <a:off x="-45919025" y="3341475"/>
              <a:ext cx="53600" cy="52800"/>
            </a:xfrm>
            <a:custGeom>
              <a:avLst/>
              <a:gdLst/>
              <a:ahLst/>
              <a:cxnLst/>
              <a:rect l="l" t="t" r="r" b="b"/>
              <a:pathLst>
                <a:path w="2144" h="2112" extrusionOk="0"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639"/>
                    <a:pt x="473" y="2112"/>
                    <a:pt x="1072" y="2112"/>
                  </a:cubicBezTo>
                  <a:cubicBezTo>
                    <a:pt x="1671" y="2112"/>
                    <a:pt x="2143" y="1639"/>
                    <a:pt x="2143" y="1072"/>
                  </a:cubicBezTo>
                  <a:cubicBezTo>
                    <a:pt x="2143" y="473"/>
                    <a:pt x="1639" y="1"/>
                    <a:pt x="10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g1c96c80e2ae_0_770"/>
            <p:cNvSpPr/>
            <p:nvPr/>
          </p:nvSpPr>
          <p:spPr>
            <a:xfrm>
              <a:off x="-45778025" y="3302875"/>
              <a:ext cx="35450" cy="130000"/>
            </a:xfrm>
            <a:custGeom>
              <a:avLst/>
              <a:gdLst/>
              <a:ahLst/>
              <a:cxnLst/>
              <a:rect l="l" t="t" r="r" b="b"/>
              <a:pathLst>
                <a:path w="1418" h="5200" extrusionOk="0">
                  <a:moveTo>
                    <a:pt x="1418" y="1"/>
                  </a:moveTo>
                  <a:lnTo>
                    <a:pt x="0" y="726"/>
                  </a:lnTo>
                  <a:lnTo>
                    <a:pt x="0" y="4506"/>
                  </a:lnTo>
                  <a:lnTo>
                    <a:pt x="1418" y="5199"/>
                  </a:lnTo>
                  <a:lnTo>
                    <a:pt x="141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g1c96c80e2ae_0_770"/>
            <p:cNvSpPr/>
            <p:nvPr/>
          </p:nvSpPr>
          <p:spPr>
            <a:xfrm>
              <a:off x="-46042675" y="3235950"/>
              <a:ext cx="300100" cy="245750"/>
            </a:xfrm>
            <a:custGeom>
              <a:avLst/>
              <a:gdLst/>
              <a:ahLst/>
              <a:cxnLst/>
              <a:rect l="l" t="t" r="r" b="b"/>
              <a:pathLst>
                <a:path w="12004" h="9830" extrusionOk="0">
                  <a:moveTo>
                    <a:pt x="6018" y="2142"/>
                  </a:moveTo>
                  <a:cubicBezTo>
                    <a:pt x="7751" y="2142"/>
                    <a:pt x="9168" y="3560"/>
                    <a:pt x="9168" y="5293"/>
                  </a:cubicBezTo>
                  <a:cubicBezTo>
                    <a:pt x="9168" y="7026"/>
                    <a:pt x="7751" y="8443"/>
                    <a:pt x="6018" y="8443"/>
                  </a:cubicBezTo>
                  <a:cubicBezTo>
                    <a:pt x="4285" y="8443"/>
                    <a:pt x="2867" y="7026"/>
                    <a:pt x="2867" y="5293"/>
                  </a:cubicBezTo>
                  <a:cubicBezTo>
                    <a:pt x="2867" y="3560"/>
                    <a:pt x="4285" y="2142"/>
                    <a:pt x="6018" y="2142"/>
                  </a:cubicBezTo>
                  <a:close/>
                  <a:moveTo>
                    <a:pt x="1765" y="0"/>
                  </a:moveTo>
                  <a:cubicBezTo>
                    <a:pt x="1576" y="0"/>
                    <a:pt x="1418" y="158"/>
                    <a:pt x="1418" y="378"/>
                  </a:cubicBezTo>
                  <a:lnTo>
                    <a:pt x="1418" y="725"/>
                  </a:lnTo>
                  <a:lnTo>
                    <a:pt x="1072" y="725"/>
                  </a:lnTo>
                  <a:cubicBezTo>
                    <a:pt x="473" y="725"/>
                    <a:pt x="1" y="1197"/>
                    <a:pt x="1" y="1796"/>
                  </a:cubicBezTo>
                  <a:lnTo>
                    <a:pt x="1" y="1890"/>
                  </a:lnTo>
                  <a:lnTo>
                    <a:pt x="1922" y="2835"/>
                  </a:lnTo>
                  <a:cubicBezTo>
                    <a:pt x="2048" y="2930"/>
                    <a:pt x="2143" y="3056"/>
                    <a:pt x="2143" y="3151"/>
                  </a:cubicBezTo>
                  <a:lnTo>
                    <a:pt x="2143" y="7372"/>
                  </a:lnTo>
                  <a:cubicBezTo>
                    <a:pt x="2143" y="7498"/>
                    <a:pt x="2048" y="7624"/>
                    <a:pt x="1922" y="7687"/>
                  </a:cubicBezTo>
                  <a:lnTo>
                    <a:pt x="1" y="8632"/>
                  </a:lnTo>
                  <a:lnTo>
                    <a:pt x="1" y="8758"/>
                  </a:lnTo>
                  <a:cubicBezTo>
                    <a:pt x="1" y="9357"/>
                    <a:pt x="473" y="9830"/>
                    <a:pt x="1072" y="9830"/>
                  </a:cubicBezTo>
                  <a:lnTo>
                    <a:pt x="10964" y="9830"/>
                  </a:lnTo>
                  <a:cubicBezTo>
                    <a:pt x="11531" y="9830"/>
                    <a:pt x="12004" y="9357"/>
                    <a:pt x="12004" y="8758"/>
                  </a:cubicBezTo>
                  <a:lnTo>
                    <a:pt x="12004" y="8632"/>
                  </a:lnTo>
                  <a:lnTo>
                    <a:pt x="10082" y="7687"/>
                  </a:lnTo>
                  <a:cubicBezTo>
                    <a:pt x="9956" y="7624"/>
                    <a:pt x="9893" y="7498"/>
                    <a:pt x="9893" y="7372"/>
                  </a:cubicBezTo>
                  <a:lnTo>
                    <a:pt x="9893" y="3151"/>
                  </a:lnTo>
                  <a:cubicBezTo>
                    <a:pt x="9893" y="3056"/>
                    <a:pt x="9956" y="2930"/>
                    <a:pt x="10082" y="2835"/>
                  </a:cubicBezTo>
                  <a:lnTo>
                    <a:pt x="12004" y="1890"/>
                  </a:lnTo>
                  <a:lnTo>
                    <a:pt x="12004" y="1796"/>
                  </a:lnTo>
                  <a:cubicBezTo>
                    <a:pt x="12004" y="1197"/>
                    <a:pt x="11531" y="725"/>
                    <a:pt x="10933" y="725"/>
                  </a:cubicBezTo>
                  <a:lnTo>
                    <a:pt x="2143" y="725"/>
                  </a:lnTo>
                  <a:lnTo>
                    <a:pt x="2143" y="378"/>
                  </a:lnTo>
                  <a:cubicBezTo>
                    <a:pt x="2143" y="158"/>
                    <a:pt x="1985" y="0"/>
                    <a:pt x="176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g1c96c80e2ae_0_770"/>
            <p:cNvSpPr/>
            <p:nvPr/>
          </p:nvSpPr>
          <p:spPr>
            <a:xfrm>
              <a:off x="-45952875" y="3306025"/>
              <a:ext cx="122100" cy="122125"/>
            </a:xfrm>
            <a:custGeom>
              <a:avLst/>
              <a:gdLst/>
              <a:ahLst/>
              <a:cxnLst/>
              <a:rect l="l" t="t" r="r" b="b"/>
              <a:pathLst>
                <a:path w="4884" h="4885" extrusionOk="0">
                  <a:moveTo>
                    <a:pt x="2426" y="663"/>
                  </a:moveTo>
                  <a:cubicBezTo>
                    <a:pt x="3403" y="663"/>
                    <a:pt x="4190" y="1450"/>
                    <a:pt x="4190" y="2458"/>
                  </a:cubicBezTo>
                  <a:cubicBezTo>
                    <a:pt x="4159" y="3435"/>
                    <a:pt x="3371" y="4223"/>
                    <a:pt x="2426" y="4223"/>
                  </a:cubicBezTo>
                  <a:cubicBezTo>
                    <a:pt x="1449" y="4223"/>
                    <a:pt x="662" y="3435"/>
                    <a:pt x="662" y="2458"/>
                  </a:cubicBezTo>
                  <a:cubicBezTo>
                    <a:pt x="662" y="1450"/>
                    <a:pt x="1449" y="663"/>
                    <a:pt x="2426" y="663"/>
                  </a:cubicBezTo>
                  <a:close/>
                  <a:moveTo>
                    <a:pt x="2426" y="1"/>
                  </a:moveTo>
                  <a:cubicBezTo>
                    <a:pt x="1103" y="1"/>
                    <a:pt x="0" y="1104"/>
                    <a:pt x="0" y="2458"/>
                  </a:cubicBezTo>
                  <a:cubicBezTo>
                    <a:pt x="0" y="3782"/>
                    <a:pt x="1103" y="4884"/>
                    <a:pt x="2426" y="4884"/>
                  </a:cubicBezTo>
                  <a:cubicBezTo>
                    <a:pt x="3781" y="4884"/>
                    <a:pt x="4883" y="3782"/>
                    <a:pt x="4883" y="2458"/>
                  </a:cubicBezTo>
                  <a:cubicBezTo>
                    <a:pt x="4883" y="1104"/>
                    <a:pt x="3781" y="1"/>
                    <a:pt x="24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g1c96c80e2ae_0_770"/>
            <p:cNvSpPr/>
            <p:nvPr/>
          </p:nvSpPr>
          <p:spPr>
            <a:xfrm>
              <a:off x="-45941075" y="3218600"/>
              <a:ext cx="98475" cy="17375"/>
            </a:xfrm>
            <a:custGeom>
              <a:avLst/>
              <a:gdLst/>
              <a:ahLst/>
              <a:cxnLst/>
              <a:rect l="l" t="t" r="r" b="b"/>
              <a:pathLst>
                <a:path w="3939" h="695" extrusionOk="0">
                  <a:moveTo>
                    <a:pt x="536" y="1"/>
                  </a:moveTo>
                  <a:cubicBezTo>
                    <a:pt x="410" y="1"/>
                    <a:pt x="316" y="64"/>
                    <a:pt x="221" y="190"/>
                  </a:cubicBezTo>
                  <a:lnTo>
                    <a:pt x="1" y="694"/>
                  </a:lnTo>
                  <a:lnTo>
                    <a:pt x="3939" y="694"/>
                  </a:lnTo>
                  <a:lnTo>
                    <a:pt x="3655" y="190"/>
                  </a:lnTo>
                  <a:cubicBezTo>
                    <a:pt x="3592" y="64"/>
                    <a:pt x="3466" y="1"/>
                    <a:pt x="334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0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</a:rPr>
              <a:t>LICENCE LLCER ESPAGNOL </a:t>
            </a:r>
            <a:br>
              <a:rPr lang="fr-FR" sz="2800">
                <a:solidFill>
                  <a:schemeClr val="lt1"/>
                </a:solidFill>
              </a:rPr>
            </a:br>
            <a:r>
              <a:rPr lang="fr-FR">
                <a:solidFill>
                  <a:schemeClr val="lt1"/>
                </a:solidFill>
              </a:rPr>
              <a:t>Langues, Littératures, Civilisations Etrangères </a:t>
            </a:r>
            <a:endParaRPr/>
          </a:p>
        </p:txBody>
      </p:sp>
      <p:sp>
        <p:nvSpPr>
          <p:cNvPr id="541" name="Google Shape;541;p10"/>
          <p:cNvSpPr/>
          <p:nvPr/>
        </p:nvSpPr>
        <p:spPr>
          <a:xfrm>
            <a:off x="755576" y="1342842"/>
            <a:ext cx="2304256" cy="504056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Mots Clés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0"/>
          <p:cNvSpPr/>
          <p:nvPr/>
        </p:nvSpPr>
        <p:spPr>
          <a:xfrm>
            <a:off x="755576" y="2605089"/>
            <a:ext cx="2520280" cy="612067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Compétences   </a:t>
            </a:r>
            <a:endParaRPr/>
          </a:p>
        </p:txBody>
      </p:sp>
      <p:sp>
        <p:nvSpPr>
          <p:cNvPr id="543" name="Google Shape;543;p10"/>
          <p:cNvSpPr txBox="1"/>
          <p:nvPr/>
        </p:nvSpPr>
        <p:spPr>
          <a:xfrm>
            <a:off x="3995936" y="1556792"/>
            <a:ext cx="29523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0"/>
          <p:cNvSpPr txBox="1"/>
          <p:nvPr/>
        </p:nvSpPr>
        <p:spPr>
          <a:xfrm>
            <a:off x="3530750" y="1230475"/>
            <a:ext cx="5613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LANGUE ESPAGNOLE, LINGUISTIQUE, 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PHONÉTIQUE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LITTÉRATURE ESPAGNE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AMÉRIQUE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LATINE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CIVILISATION ESPAGNE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AMÉRIQUE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LATINE </a:t>
            </a:r>
            <a:endParaRPr/>
          </a:p>
        </p:txBody>
      </p:sp>
      <p:sp>
        <p:nvSpPr>
          <p:cNvPr id="545" name="Google Shape;545;p10"/>
          <p:cNvSpPr txBox="1"/>
          <p:nvPr/>
        </p:nvSpPr>
        <p:spPr>
          <a:xfrm>
            <a:off x="3530744" y="2495623"/>
            <a:ext cx="4758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PRATIQUE ORAL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ÉCRIT,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TRADUCTION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CULTURE HISPANOPHONE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ANALYSE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SYNTHÈSE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46" name="Google Shape;546;p10"/>
          <p:cNvSpPr txBox="1"/>
          <p:nvPr/>
        </p:nvSpPr>
        <p:spPr>
          <a:xfrm>
            <a:off x="3526334" y="3750833"/>
            <a:ext cx="561766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MASTERS LANGUES, TRADUCTION, MANAGEMENT INTERCULTUREL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COMMERCE INTERNATIONAL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COMMUNICATION, JOURNALISME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47" name="Google Shape;547;p10"/>
          <p:cNvSpPr/>
          <p:nvPr/>
        </p:nvSpPr>
        <p:spPr>
          <a:xfrm>
            <a:off x="755576" y="3849344"/>
            <a:ext cx="2520280" cy="79208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Poursuite d’études  </a:t>
            </a:r>
            <a:endParaRPr/>
          </a:p>
        </p:txBody>
      </p:sp>
      <p:sp>
        <p:nvSpPr>
          <p:cNvPr id="548" name="Google Shape;548;p10"/>
          <p:cNvSpPr txBox="1"/>
          <p:nvPr/>
        </p:nvSpPr>
        <p:spPr>
          <a:xfrm>
            <a:off x="3276177" y="5259197"/>
            <a:ext cx="727280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1800"/>
              <a:buFont typeface="Avenir"/>
              <a:buNone/>
            </a:pPr>
            <a:r>
              <a:rPr lang="fr-FR" sz="1800" b="1" i="1" u="none" strike="noStrike" cap="none">
                <a:solidFill>
                  <a:srgbClr val="31859B"/>
                </a:solidFill>
                <a:latin typeface="Avenir"/>
                <a:ea typeface="Avenir"/>
                <a:cs typeface="Avenir"/>
                <a:sym typeface="Avenir"/>
              </a:rPr>
              <a:t>Responsables : </a:t>
            </a:r>
            <a:endParaRPr sz="1800" b="1" i="1" u="none" strike="noStrike" cap="none">
              <a:solidFill>
                <a:srgbClr val="31859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1800"/>
              <a:buFont typeface="Avenir"/>
              <a:buNone/>
            </a:pPr>
            <a:r>
              <a:rPr lang="fr-FR" sz="1800" b="1" i="0" u="none" strike="noStrike" cap="none">
                <a:solidFill>
                  <a:srgbClr val="31859B"/>
                </a:solidFill>
                <a:latin typeface="Avenir"/>
                <a:ea typeface="Avenir"/>
                <a:cs typeface="Avenir"/>
                <a:sym typeface="Avenir"/>
              </a:rPr>
              <a:t>Sonia FOURNET sonia.fournet@unilim.fr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1800"/>
              <a:buFont typeface="Avenir"/>
              <a:buNone/>
            </a:pPr>
            <a:r>
              <a:rPr lang="fr-FR" sz="1800" b="1" i="0" u="none" strike="noStrike" cap="none">
                <a:solidFill>
                  <a:srgbClr val="31859B"/>
                </a:solidFill>
                <a:latin typeface="Avenir"/>
                <a:ea typeface="Avenir"/>
                <a:cs typeface="Avenir"/>
                <a:sym typeface="Avenir"/>
              </a:rPr>
              <a:t>Philippe COLIN philippe.colin@unilim.fr</a:t>
            </a:r>
            <a:endParaRPr sz="1800" b="1" i="0" u="none" strike="noStrike" cap="none">
              <a:solidFill>
                <a:srgbClr val="31859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venir"/>
              <a:buNone/>
            </a:pPr>
            <a:r>
              <a:rPr lang="fr-FR" sz="1800" b="1" i="0" u="none" strike="noStrike" cap="none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800" b="1" i="0" u="none" strike="noStrike" cap="none">
              <a:solidFill>
                <a:srgbClr val="7030A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9" name="Google Shape;549;p10"/>
          <p:cNvSpPr txBox="1"/>
          <p:nvPr/>
        </p:nvSpPr>
        <p:spPr>
          <a:xfrm>
            <a:off x="3084875" y="6275125"/>
            <a:ext cx="3112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Association </a:t>
            </a:r>
            <a:endParaRPr sz="1600" b="1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La Movida</a:t>
            </a:r>
            <a:endParaRPr sz="1600" b="1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550" name="Google Shape;550;p10" descr="http://www.flsh.unilim.fr/wp-content/uploads/sites/9/2016/01/Espagnol_licence-354x2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73620"/>
            <a:ext cx="3084880" cy="174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4370" y="6132600"/>
            <a:ext cx="841580" cy="79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c96c80e2ae_0_814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Parcours après une </a:t>
            </a:r>
            <a:r>
              <a:rPr lang="fr-FR" sz="2800">
                <a:solidFill>
                  <a:schemeClr val="lt1"/>
                </a:solidFill>
              </a:rPr>
              <a:t>licence LLCER ESPAGNOL </a:t>
            </a:r>
            <a:br>
              <a:rPr lang="fr-FR" sz="2800">
                <a:solidFill>
                  <a:schemeClr val="lt1"/>
                </a:solidFill>
              </a:rPr>
            </a:br>
            <a:r>
              <a:rPr lang="fr-FR">
                <a:solidFill>
                  <a:schemeClr val="lt1"/>
                </a:solidFill>
              </a:rPr>
              <a:t>Langues, Littératures, Civilisations Etrangères </a:t>
            </a:r>
            <a:endParaRPr/>
          </a:p>
        </p:txBody>
      </p:sp>
      <p:sp>
        <p:nvSpPr>
          <p:cNvPr id="558" name="Google Shape;558;g1c96c80e2ae_0_814"/>
          <p:cNvSpPr/>
          <p:nvPr/>
        </p:nvSpPr>
        <p:spPr>
          <a:xfrm rot="10800000" flipH="1">
            <a:off x="354025" y="1531875"/>
            <a:ext cx="4626000" cy="17973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g1c96c80e2ae_0_814"/>
          <p:cNvSpPr txBox="1"/>
          <p:nvPr/>
        </p:nvSpPr>
        <p:spPr>
          <a:xfrm>
            <a:off x="338125" y="1039263"/>
            <a:ext cx="151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Yahya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560" name="Google Shape;560;g1c96c80e2ae_0_814"/>
          <p:cNvSpPr txBox="1"/>
          <p:nvPr/>
        </p:nvSpPr>
        <p:spPr>
          <a:xfrm>
            <a:off x="354025" y="2346150"/>
            <a:ext cx="4120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r>
              <a:rPr lang="fr-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highlight>
                  <a:srgbClr val="FFFFFF"/>
                </a:highlight>
              </a:rPr>
              <a:t>Rédacteur technique au sein du groupe ARESIA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g1c96c80e2ae_0_814"/>
          <p:cNvSpPr txBox="1"/>
          <p:nvPr/>
        </p:nvSpPr>
        <p:spPr>
          <a:xfrm>
            <a:off x="354025" y="1604200"/>
            <a:ext cx="4626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rgbClr val="FFFFFF"/>
                </a:highlight>
              </a:rPr>
              <a:t>*Licence professionnelle Design d’Information et Rédaction Technique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2" name="Google Shape;562;g1c96c80e2ae_0_814"/>
          <p:cNvSpPr/>
          <p:nvPr/>
        </p:nvSpPr>
        <p:spPr>
          <a:xfrm>
            <a:off x="5130475" y="2090200"/>
            <a:ext cx="3891900" cy="27369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g1c96c80e2ae_0_814"/>
          <p:cNvSpPr txBox="1"/>
          <p:nvPr/>
        </p:nvSpPr>
        <p:spPr>
          <a:xfrm>
            <a:off x="5989275" y="5239775"/>
            <a:ext cx="2263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Joséphine 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564" name="Google Shape;564;g1c96c80e2ae_0_814"/>
          <p:cNvSpPr/>
          <p:nvPr/>
        </p:nvSpPr>
        <p:spPr>
          <a:xfrm>
            <a:off x="325525" y="3767225"/>
            <a:ext cx="4683000" cy="1686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1c96c80e2ae_0_814"/>
          <p:cNvSpPr txBox="1"/>
          <p:nvPr/>
        </p:nvSpPr>
        <p:spPr>
          <a:xfrm>
            <a:off x="338125" y="5691075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Just</a:t>
            </a:r>
            <a:r>
              <a:rPr lang="fr-FR" sz="2000" b="1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ine </a:t>
            </a: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566" name="Google Shape;566;g1c96c80e2ae_0_814"/>
          <p:cNvSpPr txBox="1"/>
          <p:nvPr/>
        </p:nvSpPr>
        <p:spPr>
          <a:xfrm>
            <a:off x="5363100" y="2650000"/>
            <a:ext cx="175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chemeClr val="dk1"/>
                </a:solidFill>
              </a:rPr>
              <a:t>Poursuite d’étude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*Master MEEF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7" name="Google Shape;567;g1c96c80e2ae_0_814"/>
          <p:cNvSpPr txBox="1"/>
          <p:nvPr/>
        </p:nvSpPr>
        <p:spPr>
          <a:xfrm>
            <a:off x="5293650" y="3569825"/>
            <a:ext cx="3316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Professeure d’Espagnol au lycée</a:t>
            </a:r>
            <a:endParaRPr sz="1600"/>
          </a:p>
        </p:txBody>
      </p:sp>
      <p:sp>
        <p:nvSpPr>
          <p:cNvPr id="568" name="Google Shape;568;g1c96c80e2ae_0_814"/>
          <p:cNvSpPr txBox="1"/>
          <p:nvPr/>
        </p:nvSpPr>
        <p:spPr>
          <a:xfrm>
            <a:off x="338125" y="3755325"/>
            <a:ext cx="462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chemeClr val="dk1"/>
                </a:solidFill>
              </a:rPr>
              <a:t>Poursuite d’étude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*Master </a:t>
            </a:r>
            <a:r>
              <a:rPr lang="fr-FR">
                <a:solidFill>
                  <a:schemeClr val="dk1"/>
                </a:solidFill>
                <a:highlight>
                  <a:srgbClr val="FFFFFF"/>
                </a:highlight>
              </a:rPr>
              <a:t>Création contemporaine et industries culturelles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9" name="Google Shape;569;g1c96c80e2ae_0_814"/>
          <p:cNvSpPr txBox="1"/>
          <p:nvPr/>
        </p:nvSpPr>
        <p:spPr>
          <a:xfrm>
            <a:off x="325525" y="4564200"/>
            <a:ext cx="3129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Administratrice d’un lieu culturel  </a:t>
            </a:r>
            <a:endParaRPr sz="1600"/>
          </a:p>
        </p:txBody>
      </p:sp>
      <p:grpSp>
        <p:nvGrpSpPr>
          <p:cNvPr id="570" name="Google Shape;570;g1c96c80e2ae_0_814"/>
          <p:cNvGrpSpPr/>
          <p:nvPr/>
        </p:nvGrpSpPr>
        <p:grpSpPr>
          <a:xfrm>
            <a:off x="4348854" y="2726272"/>
            <a:ext cx="579150" cy="550873"/>
            <a:chOff x="-6690625" y="3631325"/>
            <a:chExt cx="307225" cy="292225"/>
          </a:xfrm>
        </p:grpSpPr>
        <p:sp>
          <p:nvSpPr>
            <p:cNvPr id="571" name="Google Shape;571;g1c96c80e2ae_0_814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g1c96c80e2ae_0_814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g1c96c80e2ae_0_814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g1c96c80e2ae_0_814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g1c96c80e2ae_0_814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g1c96c80e2ae_0_814"/>
          <p:cNvGrpSpPr/>
          <p:nvPr/>
        </p:nvGrpSpPr>
        <p:grpSpPr>
          <a:xfrm>
            <a:off x="7047879" y="3121192"/>
            <a:ext cx="614076" cy="615599"/>
            <a:chOff x="-64044600" y="3360375"/>
            <a:chExt cx="315850" cy="316650"/>
          </a:xfrm>
        </p:grpSpPr>
        <p:sp>
          <p:nvSpPr>
            <p:cNvPr id="577" name="Google Shape;577;g1c96c80e2ae_0_814"/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g1c96c80e2ae_0_814"/>
            <p:cNvSpPr/>
            <p:nvPr/>
          </p:nvSpPr>
          <p:spPr>
            <a:xfrm>
              <a:off x="-64044600" y="3360375"/>
              <a:ext cx="315850" cy="152825"/>
            </a:xfrm>
            <a:custGeom>
              <a:avLst/>
              <a:gdLst/>
              <a:ahLst/>
              <a:cxnLst/>
              <a:rect l="l" t="t" r="r" b="b"/>
              <a:pathLst>
                <a:path w="12634" h="6113" extrusionOk="0">
                  <a:moveTo>
                    <a:pt x="378" y="1"/>
                  </a:moveTo>
                  <a:cubicBezTo>
                    <a:pt x="158" y="1"/>
                    <a:pt x="0" y="190"/>
                    <a:pt x="0" y="442"/>
                  </a:cubicBezTo>
                  <a:lnTo>
                    <a:pt x="0" y="5672"/>
                  </a:lnTo>
                  <a:cubicBezTo>
                    <a:pt x="0" y="5892"/>
                    <a:pt x="189" y="6113"/>
                    <a:pt x="378" y="6113"/>
                  </a:cubicBezTo>
                  <a:lnTo>
                    <a:pt x="3088" y="6113"/>
                  </a:lnTo>
                  <a:cubicBezTo>
                    <a:pt x="3245" y="5514"/>
                    <a:pt x="3560" y="4947"/>
                    <a:pt x="4001" y="4569"/>
                  </a:cubicBezTo>
                  <a:cubicBezTo>
                    <a:pt x="3875" y="4285"/>
                    <a:pt x="3812" y="3970"/>
                    <a:pt x="3812" y="3624"/>
                  </a:cubicBezTo>
                  <a:cubicBezTo>
                    <a:pt x="3812" y="2238"/>
                    <a:pt x="4915" y="1135"/>
                    <a:pt x="6301" y="1135"/>
                  </a:cubicBezTo>
                  <a:cubicBezTo>
                    <a:pt x="7656" y="1135"/>
                    <a:pt x="8759" y="2238"/>
                    <a:pt x="8759" y="3624"/>
                  </a:cubicBezTo>
                  <a:cubicBezTo>
                    <a:pt x="8759" y="3939"/>
                    <a:pt x="8696" y="4254"/>
                    <a:pt x="8570" y="4569"/>
                  </a:cubicBezTo>
                  <a:cubicBezTo>
                    <a:pt x="9011" y="5010"/>
                    <a:pt x="9326" y="5514"/>
                    <a:pt x="9483" y="6113"/>
                  </a:cubicBezTo>
                  <a:lnTo>
                    <a:pt x="12193" y="6113"/>
                  </a:lnTo>
                  <a:cubicBezTo>
                    <a:pt x="12445" y="6113"/>
                    <a:pt x="12602" y="5892"/>
                    <a:pt x="12602" y="5672"/>
                  </a:cubicBezTo>
                  <a:lnTo>
                    <a:pt x="12602" y="442"/>
                  </a:lnTo>
                  <a:cubicBezTo>
                    <a:pt x="12634" y="190"/>
                    <a:pt x="12445" y="1"/>
                    <a:pt x="122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g1c96c80e2ae_0_814"/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g1c96c80e2ae_0_814"/>
          <p:cNvGrpSpPr/>
          <p:nvPr/>
        </p:nvGrpSpPr>
        <p:grpSpPr>
          <a:xfrm>
            <a:off x="7708037" y="3233245"/>
            <a:ext cx="491117" cy="447364"/>
            <a:chOff x="-40745125" y="3632900"/>
            <a:chExt cx="318225" cy="289875"/>
          </a:xfrm>
        </p:grpSpPr>
        <p:sp>
          <p:nvSpPr>
            <p:cNvPr id="581" name="Google Shape;581;g1c96c80e2ae_0_814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g1c96c80e2ae_0_814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g1c96c80e2ae_0_814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g1c96c80e2ae_0_814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g1c96c80e2ae_0_814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g1c96c80e2ae_0_814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g1c96c80e2ae_0_814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g1c96c80e2ae_0_814"/>
          <p:cNvGrpSpPr/>
          <p:nvPr/>
        </p:nvGrpSpPr>
        <p:grpSpPr>
          <a:xfrm>
            <a:off x="3448593" y="4387583"/>
            <a:ext cx="447297" cy="445371"/>
            <a:chOff x="-13946200" y="3647075"/>
            <a:chExt cx="353650" cy="352100"/>
          </a:xfrm>
        </p:grpSpPr>
        <p:sp>
          <p:nvSpPr>
            <p:cNvPr id="589" name="Google Shape;589;g1c96c80e2ae_0_814"/>
            <p:cNvSpPr/>
            <p:nvPr/>
          </p:nvSpPr>
          <p:spPr>
            <a:xfrm>
              <a:off x="-13717000" y="3647075"/>
              <a:ext cx="124450" cy="144150"/>
            </a:xfrm>
            <a:custGeom>
              <a:avLst/>
              <a:gdLst/>
              <a:ahLst/>
              <a:cxnLst/>
              <a:rect l="l" t="t" r="r" b="b"/>
              <a:pathLst>
                <a:path w="4978" h="5766" extrusionOk="0">
                  <a:moveTo>
                    <a:pt x="0" y="1"/>
                  </a:moveTo>
                  <a:lnTo>
                    <a:pt x="0" y="2868"/>
                  </a:lnTo>
                  <a:cubicBezTo>
                    <a:pt x="0" y="4317"/>
                    <a:pt x="1103" y="5514"/>
                    <a:pt x="2489" y="5703"/>
                  </a:cubicBezTo>
                  <a:cubicBezTo>
                    <a:pt x="1985" y="5167"/>
                    <a:pt x="1670" y="4474"/>
                    <a:pt x="1670" y="3687"/>
                  </a:cubicBezTo>
                  <a:lnTo>
                    <a:pt x="1670" y="2017"/>
                  </a:lnTo>
                  <a:cubicBezTo>
                    <a:pt x="1670" y="1796"/>
                    <a:pt x="1859" y="1607"/>
                    <a:pt x="2079" y="1607"/>
                  </a:cubicBezTo>
                  <a:cubicBezTo>
                    <a:pt x="2268" y="1607"/>
                    <a:pt x="2489" y="1796"/>
                    <a:pt x="2489" y="2017"/>
                  </a:cubicBezTo>
                  <a:lnTo>
                    <a:pt x="2489" y="3687"/>
                  </a:lnTo>
                  <a:cubicBezTo>
                    <a:pt x="2489" y="4821"/>
                    <a:pt x="3434" y="5766"/>
                    <a:pt x="4568" y="5766"/>
                  </a:cubicBezTo>
                  <a:lnTo>
                    <a:pt x="4978" y="5766"/>
                  </a:lnTo>
                  <a:lnTo>
                    <a:pt x="4978" y="379"/>
                  </a:lnTo>
                  <a:cubicBezTo>
                    <a:pt x="4978" y="127"/>
                    <a:pt x="4789" y="1"/>
                    <a:pt x="45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g1c96c80e2ae_0_814"/>
            <p:cNvSpPr/>
            <p:nvPr/>
          </p:nvSpPr>
          <p:spPr>
            <a:xfrm>
              <a:off x="-13801275" y="3647075"/>
              <a:ext cx="63025" cy="61075"/>
            </a:xfrm>
            <a:custGeom>
              <a:avLst/>
              <a:gdLst/>
              <a:ahLst/>
              <a:cxnLst/>
              <a:rect l="l" t="t" r="r" b="b"/>
              <a:pathLst>
                <a:path w="2521" h="2443" extrusionOk="0">
                  <a:moveTo>
                    <a:pt x="0" y="1"/>
                  </a:moveTo>
                  <a:lnTo>
                    <a:pt x="0" y="2017"/>
                  </a:lnTo>
                  <a:cubicBezTo>
                    <a:pt x="347" y="2300"/>
                    <a:pt x="796" y="2442"/>
                    <a:pt x="1248" y="2442"/>
                  </a:cubicBezTo>
                  <a:cubicBezTo>
                    <a:pt x="1701" y="2442"/>
                    <a:pt x="2158" y="2300"/>
                    <a:pt x="2520" y="2017"/>
                  </a:cubicBezTo>
                  <a:lnTo>
                    <a:pt x="252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g1c96c80e2ae_0_814"/>
            <p:cNvSpPr/>
            <p:nvPr/>
          </p:nvSpPr>
          <p:spPr>
            <a:xfrm>
              <a:off x="-13946200" y="3647075"/>
              <a:ext cx="124450" cy="143400"/>
            </a:xfrm>
            <a:custGeom>
              <a:avLst/>
              <a:gdLst/>
              <a:ahLst/>
              <a:cxnLst/>
              <a:rect l="l" t="t" r="r" b="b"/>
              <a:pathLst>
                <a:path w="4978" h="5736" extrusionOk="0">
                  <a:moveTo>
                    <a:pt x="441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5734"/>
                  </a:lnTo>
                  <a:lnTo>
                    <a:pt x="441" y="5734"/>
                  </a:lnTo>
                  <a:cubicBezTo>
                    <a:pt x="460" y="5735"/>
                    <a:pt x="478" y="5735"/>
                    <a:pt x="496" y="5735"/>
                  </a:cubicBezTo>
                  <a:cubicBezTo>
                    <a:pt x="1605" y="5735"/>
                    <a:pt x="2489" y="4802"/>
                    <a:pt x="2489" y="3687"/>
                  </a:cubicBezTo>
                  <a:lnTo>
                    <a:pt x="2489" y="2048"/>
                  </a:lnTo>
                  <a:cubicBezTo>
                    <a:pt x="2489" y="1796"/>
                    <a:pt x="2678" y="1607"/>
                    <a:pt x="2867" y="1607"/>
                  </a:cubicBezTo>
                  <a:cubicBezTo>
                    <a:pt x="3119" y="1607"/>
                    <a:pt x="3308" y="1796"/>
                    <a:pt x="3308" y="2048"/>
                  </a:cubicBezTo>
                  <a:lnTo>
                    <a:pt x="3308" y="3687"/>
                  </a:lnTo>
                  <a:cubicBezTo>
                    <a:pt x="3308" y="4474"/>
                    <a:pt x="2993" y="5199"/>
                    <a:pt x="2489" y="5703"/>
                  </a:cubicBezTo>
                  <a:cubicBezTo>
                    <a:pt x="3907" y="5514"/>
                    <a:pt x="4978" y="4317"/>
                    <a:pt x="4978" y="2868"/>
                  </a:cubicBezTo>
                  <a:lnTo>
                    <a:pt x="497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g1c96c80e2ae_0_814"/>
            <p:cNvSpPr/>
            <p:nvPr/>
          </p:nvSpPr>
          <p:spPr>
            <a:xfrm>
              <a:off x="-13946200" y="3873900"/>
              <a:ext cx="352875" cy="125275"/>
            </a:xfrm>
            <a:custGeom>
              <a:avLst/>
              <a:gdLst/>
              <a:ahLst/>
              <a:cxnLst/>
              <a:rect l="l" t="t" r="r" b="b"/>
              <a:pathLst>
                <a:path w="14115" h="5011" extrusionOk="0">
                  <a:moveTo>
                    <a:pt x="4915" y="1"/>
                  </a:moveTo>
                  <a:lnTo>
                    <a:pt x="5766" y="1639"/>
                  </a:lnTo>
                  <a:cubicBezTo>
                    <a:pt x="5829" y="1797"/>
                    <a:pt x="5797" y="1986"/>
                    <a:pt x="5671" y="2112"/>
                  </a:cubicBezTo>
                  <a:cubicBezTo>
                    <a:pt x="5388" y="2332"/>
                    <a:pt x="5072" y="2458"/>
                    <a:pt x="4726" y="2458"/>
                  </a:cubicBezTo>
                  <a:cubicBezTo>
                    <a:pt x="4253" y="2458"/>
                    <a:pt x="3812" y="2206"/>
                    <a:pt x="3560" y="1828"/>
                  </a:cubicBezTo>
                  <a:cubicBezTo>
                    <a:pt x="3434" y="1671"/>
                    <a:pt x="3245" y="1592"/>
                    <a:pt x="3056" y="1592"/>
                  </a:cubicBezTo>
                  <a:cubicBezTo>
                    <a:pt x="2867" y="1592"/>
                    <a:pt x="2678" y="1671"/>
                    <a:pt x="2552" y="1828"/>
                  </a:cubicBezTo>
                  <a:cubicBezTo>
                    <a:pt x="2289" y="2214"/>
                    <a:pt x="1845" y="2411"/>
                    <a:pt x="1397" y="2411"/>
                  </a:cubicBezTo>
                  <a:cubicBezTo>
                    <a:pt x="931" y="2411"/>
                    <a:pt x="462" y="2199"/>
                    <a:pt x="189" y="1765"/>
                  </a:cubicBezTo>
                  <a:cubicBezTo>
                    <a:pt x="158" y="1702"/>
                    <a:pt x="95" y="1671"/>
                    <a:pt x="0" y="1608"/>
                  </a:cubicBezTo>
                  <a:lnTo>
                    <a:pt x="0" y="4569"/>
                  </a:lnTo>
                  <a:cubicBezTo>
                    <a:pt x="0" y="4821"/>
                    <a:pt x="189" y="5010"/>
                    <a:pt x="441" y="5010"/>
                  </a:cubicBezTo>
                  <a:lnTo>
                    <a:pt x="13705" y="5010"/>
                  </a:lnTo>
                  <a:cubicBezTo>
                    <a:pt x="13957" y="5010"/>
                    <a:pt x="14114" y="4821"/>
                    <a:pt x="14114" y="4569"/>
                  </a:cubicBezTo>
                  <a:lnTo>
                    <a:pt x="14114" y="1608"/>
                  </a:lnTo>
                  <a:cubicBezTo>
                    <a:pt x="14020" y="1671"/>
                    <a:pt x="13957" y="1702"/>
                    <a:pt x="13894" y="1765"/>
                  </a:cubicBezTo>
                  <a:cubicBezTo>
                    <a:pt x="13637" y="2199"/>
                    <a:pt x="13176" y="2411"/>
                    <a:pt x="12710" y="2411"/>
                  </a:cubicBezTo>
                  <a:cubicBezTo>
                    <a:pt x="12261" y="2411"/>
                    <a:pt x="11809" y="2214"/>
                    <a:pt x="11531" y="1828"/>
                  </a:cubicBezTo>
                  <a:cubicBezTo>
                    <a:pt x="11421" y="1671"/>
                    <a:pt x="11240" y="1592"/>
                    <a:pt x="11054" y="1592"/>
                  </a:cubicBezTo>
                  <a:cubicBezTo>
                    <a:pt x="10869" y="1592"/>
                    <a:pt x="10680" y="1671"/>
                    <a:pt x="10554" y="1828"/>
                  </a:cubicBezTo>
                  <a:cubicBezTo>
                    <a:pt x="10271" y="2206"/>
                    <a:pt x="9861" y="2458"/>
                    <a:pt x="9389" y="2458"/>
                  </a:cubicBezTo>
                  <a:cubicBezTo>
                    <a:pt x="9011" y="2458"/>
                    <a:pt x="8664" y="2332"/>
                    <a:pt x="8444" y="2112"/>
                  </a:cubicBezTo>
                  <a:cubicBezTo>
                    <a:pt x="8317" y="1986"/>
                    <a:pt x="8286" y="1797"/>
                    <a:pt x="8349" y="1639"/>
                  </a:cubicBezTo>
                  <a:lnTo>
                    <a:pt x="916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g1c96c80e2ae_0_814"/>
            <p:cNvSpPr/>
            <p:nvPr/>
          </p:nvSpPr>
          <p:spPr>
            <a:xfrm>
              <a:off x="-13713850" y="3810125"/>
              <a:ext cx="120525" cy="105075"/>
            </a:xfrm>
            <a:custGeom>
              <a:avLst/>
              <a:gdLst/>
              <a:ahLst/>
              <a:cxnLst/>
              <a:rect l="l" t="t" r="r" b="b"/>
              <a:pathLst>
                <a:path w="4821" h="4203" extrusionOk="0">
                  <a:moveTo>
                    <a:pt x="2079" y="0"/>
                  </a:moveTo>
                  <a:lnTo>
                    <a:pt x="0" y="4190"/>
                  </a:lnTo>
                  <a:lnTo>
                    <a:pt x="189" y="4190"/>
                  </a:lnTo>
                  <a:cubicBezTo>
                    <a:pt x="378" y="4127"/>
                    <a:pt x="504" y="4064"/>
                    <a:pt x="599" y="3938"/>
                  </a:cubicBezTo>
                  <a:cubicBezTo>
                    <a:pt x="882" y="3529"/>
                    <a:pt x="1323" y="3324"/>
                    <a:pt x="1764" y="3324"/>
                  </a:cubicBezTo>
                  <a:cubicBezTo>
                    <a:pt x="2205" y="3324"/>
                    <a:pt x="2647" y="3529"/>
                    <a:pt x="2930" y="3938"/>
                  </a:cubicBezTo>
                  <a:cubicBezTo>
                    <a:pt x="3027" y="4099"/>
                    <a:pt x="3197" y="4202"/>
                    <a:pt x="3386" y="4202"/>
                  </a:cubicBezTo>
                  <a:cubicBezTo>
                    <a:pt x="3568" y="4202"/>
                    <a:pt x="3768" y="4107"/>
                    <a:pt x="3938" y="3875"/>
                  </a:cubicBezTo>
                  <a:cubicBezTo>
                    <a:pt x="4190" y="3560"/>
                    <a:pt x="4505" y="3403"/>
                    <a:pt x="4820" y="3308"/>
                  </a:cubicBezTo>
                  <a:lnTo>
                    <a:pt x="4820" y="95"/>
                  </a:lnTo>
                  <a:lnTo>
                    <a:pt x="2741" y="95"/>
                  </a:lnTo>
                  <a:cubicBezTo>
                    <a:pt x="2521" y="95"/>
                    <a:pt x="2332" y="32"/>
                    <a:pt x="20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g1c96c80e2ae_0_814"/>
            <p:cNvSpPr/>
            <p:nvPr/>
          </p:nvSpPr>
          <p:spPr>
            <a:xfrm>
              <a:off x="-13946200" y="3810125"/>
              <a:ext cx="121300" cy="105175"/>
            </a:xfrm>
            <a:custGeom>
              <a:avLst/>
              <a:gdLst/>
              <a:ahLst/>
              <a:cxnLst/>
              <a:rect l="l" t="t" r="r" b="b"/>
              <a:pathLst>
                <a:path w="4852" h="4207" extrusionOk="0">
                  <a:moveTo>
                    <a:pt x="2773" y="0"/>
                  </a:moveTo>
                  <a:cubicBezTo>
                    <a:pt x="2521" y="32"/>
                    <a:pt x="2332" y="95"/>
                    <a:pt x="2080" y="95"/>
                  </a:cubicBezTo>
                  <a:lnTo>
                    <a:pt x="0" y="95"/>
                  </a:lnTo>
                  <a:lnTo>
                    <a:pt x="0" y="3340"/>
                  </a:lnTo>
                  <a:cubicBezTo>
                    <a:pt x="315" y="3434"/>
                    <a:pt x="630" y="3592"/>
                    <a:pt x="882" y="3907"/>
                  </a:cubicBezTo>
                  <a:cubicBezTo>
                    <a:pt x="1048" y="4118"/>
                    <a:pt x="1244" y="4206"/>
                    <a:pt x="1422" y="4206"/>
                  </a:cubicBezTo>
                  <a:cubicBezTo>
                    <a:pt x="1617" y="4206"/>
                    <a:pt x="1792" y="4102"/>
                    <a:pt x="1890" y="3938"/>
                  </a:cubicBezTo>
                  <a:cubicBezTo>
                    <a:pt x="2174" y="3529"/>
                    <a:pt x="2615" y="3324"/>
                    <a:pt x="3056" y="3324"/>
                  </a:cubicBezTo>
                  <a:cubicBezTo>
                    <a:pt x="3497" y="3324"/>
                    <a:pt x="3938" y="3529"/>
                    <a:pt x="4222" y="3938"/>
                  </a:cubicBezTo>
                  <a:cubicBezTo>
                    <a:pt x="4285" y="4096"/>
                    <a:pt x="4442" y="4190"/>
                    <a:pt x="4663" y="4190"/>
                  </a:cubicBezTo>
                  <a:lnTo>
                    <a:pt x="4852" y="4190"/>
                  </a:lnTo>
                  <a:lnTo>
                    <a:pt x="277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" name="Google Shape;595;g1c96c80e2ae_0_814"/>
          <p:cNvGrpSpPr/>
          <p:nvPr/>
        </p:nvGrpSpPr>
        <p:grpSpPr>
          <a:xfrm>
            <a:off x="2930965" y="4386929"/>
            <a:ext cx="446316" cy="446605"/>
            <a:chOff x="-10391650" y="3180600"/>
            <a:chExt cx="352875" cy="353075"/>
          </a:xfrm>
        </p:grpSpPr>
        <p:sp>
          <p:nvSpPr>
            <p:cNvPr id="596" name="Google Shape;596;g1c96c80e2ae_0_814"/>
            <p:cNvSpPr/>
            <p:nvPr/>
          </p:nvSpPr>
          <p:spPr>
            <a:xfrm>
              <a:off x="-10390875" y="3263500"/>
              <a:ext cx="352100" cy="42550"/>
            </a:xfrm>
            <a:custGeom>
              <a:avLst/>
              <a:gdLst/>
              <a:ahLst/>
              <a:cxnLst/>
              <a:rect l="l" t="t" r="r" b="b"/>
              <a:pathLst>
                <a:path w="14084" h="1702" extrusionOk="0">
                  <a:moveTo>
                    <a:pt x="820" y="1"/>
                  </a:moveTo>
                  <a:cubicBezTo>
                    <a:pt x="347" y="1"/>
                    <a:pt x="1" y="379"/>
                    <a:pt x="1" y="851"/>
                  </a:cubicBezTo>
                  <a:lnTo>
                    <a:pt x="1" y="1261"/>
                  </a:lnTo>
                  <a:cubicBezTo>
                    <a:pt x="1" y="1513"/>
                    <a:pt x="190" y="1702"/>
                    <a:pt x="410" y="1702"/>
                  </a:cubicBezTo>
                  <a:lnTo>
                    <a:pt x="13674" y="1702"/>
                  </a:lnTo>
                  <a:cubicBezTo>
                    <a:pt x="13894" y="1702"/>
                    <a:pt x="14083" y="1513"/>
                    <a:pt x="14083" y="1261"/>
                  </a:cubicBezTo>
                  <a:lnTo>
                    <a:pt x="14083" y="851"/>
                  </a:lnTo>
                  <a:cubicBezTo>
                    <a:pt x="14083" y="410"/>
                    <a:pt x="13705" y="1"/>
                    <a:pt x="1326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g1c96c80e2ae_0_814"/>
            <p:cNvSpPr/>
            <p:nvPr/>
          </p:nvSpPr>
          <p:spPr>
            <a:xfrm>
              <a:off x="-10391650" y="3451750"/>
              <a:ext cx="352875" cy="81925"/>
            </a:xfrm>
            <a:custGeom>
              <a:avLst/>
              <a:gdLst/>
              <a:ahLst/>
              <a:cxnLst/>
              <a:rect l="l" t="t" r="r" b="b"/>
              <a:pathLst>
                <a:path w="14115" h="3277" extrusionOk="0">
                  <a:moveTo>
                    <a:pt x="2079" y="0"/>
                  </a:moveTo>
                  <a:cubicBezTo>
                    <a:pt x="1418" y="0"/>
                    <a:pt x="819" y="536"/>
                    <a:pt x="819" y="1229"/>
                  </a:cubicBezTo>
                  <a:lnTo>
                    <a:pt x="819" y="1607"/>
                  </a:lnTo>
                  <a:cubicBezTo>
                    <a:pt x="347" y="1607"/>
                    <a:pt x="0" y="1954"/>
                    <a:pt x="0" y="2458"/>
                  </a:cubicBezTo>
                  <a:lnTo>
                    <a:pt x="0" y="2867"/>
                  </a:lnTo>
                  <a:cubicBezTo>
                    <a:pt x="0" y="3119"/>
                    <a:pt x="189" y="3277"/>
                    <a:pt x="378" y="3277"/>
                  </a:cubicBezTo>
                  <a:lnTo>
                    <a:pt x="13642" y="3277"/>
                  </a:lnTo>
                  <a:cubicBezTo>
                    <a:pt x="13894" y="3277"/>
                    <a:pt x="14083" y="3088"/>
                    <a:pt x="14083" y="2867"/>
                  </a:cubicBezTo>
                  <a:lnTo>
                    <a:pt x="14083" y="2458"/>
                  </a:lnTo>
                  <a:cubicBezTo>
                    <a:pt x="14114" y="1954"/>
                    <a:pt x="13736" y="1607"/>
                    <a:pt x="13295" y="1607"/>
                  </a:cubicBezTo>
                  <a:lnTo>
                    <a:pt x="13295" y="1229"/>
                  </a:lnTo>
                  <a:cubicBezTo>
                    <a:pt x="13295" y="567"/>
                    <a:pt x="12760" y="0"/>
                    <a:pt x="1203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g1c96c80e2ae_0_814"/>
            <p:cNvSpPr/>
            <p:nvPr/>
          </p:nvSpPr>
          <p:spPr>
            <a:xfrm>
              <a:off x="-10327075" y="3180600"/>
              <a:ext cx="223700" cy="62450"/>
            </a:xfrm>
            <a:custGeom>
              <a:avLst/>
              <a:gdLst/>
              <a:ahLst/>
              <a:cxnLst/>
              <a:rect l="l" t="t" r="r" b="b"/>
              <a:pathLst>
                <a:path w="8948" h="2498" extrusionOk="0">
                  <a:moveTo>
                    <a:pt x="4490" y="1"/>
                  </a:moveTo>
                  <a:cubicBezTo>
                    <a:pt x="4419" y="1"/>
                    <a:pt x="4348" y="24"/>
                    <a:pt x="4285" y="72"/>
                  </a:cubicBezTo>
                  <a:lnTo>
                    <a:pt x="0" y="2498"/>
                  </a:lnTo>
                  <a:lnTo>
                    <a:pt x="8948" y="2498"/>
                  </a:lnTo>
                  <a:lnTo>
                    <a:pt x="4695" y="72"/>
                  </a:lnTo>
                  <a:cubicBezTo>
                    <a:pt x="4632" y="24"/>
                    <a:pt x="4561" y="1"/>
                    <a:pt x="449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g1c96c80e2ae_0_814"/>
            <p:cNvSpPr/>
            <p:nvPr/>
          </p:nvSpPr>
          <p:spPr>
            <a:xfrm>
              <a:off x="-10245950" y="3325725"/>
              <a:ext cx="61450" cy="104775"/>
            </a:xfrm>
            <a:custGeom>
              <a:avLst/>
              <a:gdLst/>
              <a:ahLst/>
              <a:cxnLst/>
              <a:rect l="l" t="t" r="r" b="b"/>
              <a:pathLst>
                <a:path w="2458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58" y="4191"/>
                  </a:lnTo>
                  <a:lnTo>
                    <a:pt x="245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g1c96c80e2ae_0_814"/>
            <p:cNvSpPr/>
            <p:nvPr/>
          </p:nvSpPr>
          <p:spPr>
            <a:xfrm>
              <a:off x="-10142775" y="3325725"/>
              <a:ext cx="63025" cy="104775"/>
            </a:xfrm>
            <a:custGeom>
              <a:avLst/>
              <a:gdLst/>
              <a:ahLst/>
              <a:cxnLst/>
              <a:rect l="l" t="t" r="r" b="b"/>
              <a:pathLst>
                <a:path w="2521" h="4191" extrusionOk="0">
                  <a:moveTo>
                    <a:pt x="1" y="1"/>
                  </a:moveTo>
                  <a:lnTo>
                    <a:pt x="1" y="4191"/>
                  </a:lnTo>
                  <a:lnTo>
                    <a:pt x="2521" y="4191"/>
                  </a:lnTo>
                  <a:lnTo>
                    <a:pt x="25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g1c96c80e2ae_0_814"/>
            <p:cNvSpPr/>
            <p:nvPr/>
          </p:nvSpPr>
          <p:spPr>
            <a:xfrm>
              <a:off x="-10350700" y="3325725"/>
              <a:ext cx="62250" cy="104775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89" y="4191"/>
                  </a:lnTo>
                  <a:lnTo>
                    <a:pt x="248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" name="Google Shape;602;g1c96c80e2ae_0_814"/>
          <p:cNvGrpSpPr/>
          <p:nvPr/>
        </p:nvGrpSpPr>
        <p:grpSpPr>
          <a:xfrm>
            <a:off x="3967262" y="4386547"/>
            <a:ext cx="447328" cy="447364"/>
            <a:chOff x="-13512225" y="3211525"/>
            <a:chExt cx="353675" cy="353675"/>
          </a:xfrm>
        </p:grpSpPr>
        <p:sp>
          <p:nvSpPr>
            <p:cNvPr id="603" name="Google Shape;603;g1c96c80e2ae_0_814"/>
            <p:cNvSpPr/>
            <p:nvPr/>
          </p:nvSpPr>
          <p:spPr>
            <a:xfrm>
              <a:off x="-13283825" y="3482475"/>
              <a:ext cx="125275" cy="82725"/>
            </a:xfrm>
            <a:custGeom>
              <a:avLst/>
              <a:gdLst/>
              <a:ahLst/>
              <a:cxnLst/>
              <a:rect l="l" t="t" r="r" b="b"/>
              <a:pathLst>
                <a:path w="5011" h="3309" extrusionOk="0">
                  <a:moveTo>
                    <a:pt x="1671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1" y="3308"/>
                  </a:cubicBezTo>
                  <a:cubicBezTo>
                    <a:pt x="2269" y="3308"/>
                    <a:pt x="2584" y="3056"/>
                    <a:pt x="4790" y="1985"/>
                  </a:cubicBezTo>
                  <a:cubicBezTo>
                    <a:pt x="4884" y="1953"/>
                    <a:pt x="5010" y="1796"/>
                    <a:pt x="5010" y="1638"/>
                  </a:cubicBezTo>
                  <a:cubicBezTo>
                    <a:pt x="5010" y="1481"/>
                    <a:pt x="4947" y="1323"/>
                    <a:pt x="4790" y="1292"/>
                  </a:cubicBezTo>
                  <a:cubicBezTo>
                    <a:pt x="2584" y="221"/>
                    <a:pt x="2269" y="0"/>
                    <a:pt x="167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g1c96c80e2ae_0_814"/>
            <p:cNvSpPr/>
            <p:nvPr/>
          </p:nvSpPr>
          <p:spPr>
            <a:xfrm>
              <a:off x="-13512225" y="3211525"/>
              <a:ext cx="353675" cy="249700"/>
            </a:xfrm>
            <a:custGeom>
              <a:avLst/>
              <a:gdLst/>
              <a:ahLst/>
              <a:cxnLst/>
              <a:rect l="l" t="t" r="r" b="b"/>
              <a:pathLst>
                <a:path w="14147" h="9988" extrusionOk="0">
                  <a:moveTo>
                    <a:pt x="6679" y="1702"/>
                  </a:moveTo>
                  <a:cubicBezTo>
                    <a:pt x="7152" y="1702"/>
                    <a:pt x="7499" y="2048"/>
                    <a:pt x="7499" y="2521"/>
                  </a:cubicBezTo>
                  <a:cubicBezTo>
                    <a:pt x="7499" y="2993"/>
                    <a:pt x="7152" y="3340"/>
                    <a:pt x="6679" y="3340"/>
                  </a:cubicBezTo>
                  <a:cubicBezTo>
                    <a:pt x="6207" y="3340"/>
                    <a:pt x="5829" y="2993"/>
                    <a:pt x="5829" y="2521"/>
                  </a:cubicBezTo>
                  <a:cubicBezTo>
                    <a:pt x="5829" y="2048"/>
                    <a:pt x="6207" y="1702"/>
                    <a:pt x="6679" y="1702"/>
                  </a:cubicBezTo>
                  <a:close/>
                  <a:moveTo>
                    <a:pt x="4191" y="2143"/>
                  </a:moveTo>
                  <a:cubicBezTo>
                    <a:pt x="4663" y="2143"/>
                    <a:pt x="5010" y="2489"/>
                    <a:pt x="5010" y="2962"/>
                  </a:cubicBezTo>
                  <a:cubicBezTo>
                    <a:pt x="5010" y="3434"/>
                    <a:pt x="4663" y="3781"/>
                    <a:pt x="4191" y="3781"/>
                  </a:cubicBezTo>
                  <a:cubicBezTo>
                    <a:pt x="3718" y="3781"/>
                    <a:pt x="3371" y="3434"/>
                    <a:pt x="3371" y="2962"/>
                  </a:cubicBezTo>
                  <a:cubicBezTo>
                    <a:pt x="3371" y="2489"/>
                    <a:pt x="3718" y="2143"/>
                    <a:pt x="4191" y="2143"/>
                  </a:cubicBezTo>
                  <a:close/>
                  <a:moveTo>
                    <a:pt x="2521" y="4191"/>
                  </a:moveTo>
                  <a:cubicBezTo>
                    <a:pt x="2993" y="4191"/>
                    <a:pt x="3371" y="4537"/>
                    <a:pt x="3371" y="5010"/>
                  </a:cubicBezTo>
                  <a:cubicBezTo>
                    <a:pt x="3371" y="5482"/>
                    <a:pt x="2993" y="5829"/>
                    <a:pt x="2521" y="5829"/>
                  </a:cubicBezTo>
                  <a:cubicBezTo>
                    <a:pt x="2048" y="5829"/>
                    <a:pt x="1702" y="5482"/>
                    <a:pt x="1702" y="5010"/>
                  </a:cubicBezTo>
                  <a:cubicBezTo>
                    <a:pt x="1702" y="4537"/>
                    <a:pt x="2048" y="4191"/>
                    <a:pt x="2521" y="4191"/>
                  </a:cubicBezTo>
                  <a:close/>
                  <a:moveTo>
                    <a:pt x="10397" y="3340"/>
                  </a:moveTo>
                  <a:cubicBezTo>
                    <a:pt x="11563" y="3340"/>
                    <a:pt x="12508" y="4096"/>
                    <a:pt x="12508" y="5010"/>
                  </a:cubicBezTo>
                  <a:cubicBezTo>
                    <a:pt x="12508" y="5923"/>
                    <a:pt x="11563" y="6648"/>
                    <a:pt x="10397" y="6648"/>
                  </a:cubicBezTo>
                  <a:cubicBezTo>
                    <a:pt x="9263" y="6648"/>
                    <a:pt x="8318" y="5892"/>
                    <a:pt x="8318" y="5010"/>
                  </a:cubicBezTo>
                  <a:cubicBezTo>
                    <a:pt x="8318" y="4096"/>
                    <a:pt x="9263" y="3340"/>
                    <a:pt x="10397" y="3340"/>
                  </a:cubicBezTo>
                  <a:close/>
                  <a:moveTo>
                    <a:pt x="4191" y="6270"/>
                  </a:moveTo>
                  <a:cubicBezTo>
                    <a:pt x="4663" y="6270"/>
                    <a:pt x="5010" y="6616"/>
                    <a:pt x="5010" y="7089"/>
                  </a:cubicBezTo>
                  <a:cubicBezTo>
                    <a:pt x="5010" y="7562"/>
                    <a:pt x="4663" y="7908"/>
                    <a:pt x="4191" y="7908"/>
                  </a:cubicBezTo>
                  <a:cubicBezTo>
                    <a:pt x="3718" y="7908"/>
                    <a:pt x="3371" y="7562"/>
                    <a:pt x="3371" y="7089"/>
                  </a:cubicBezTo>
                  <a:cubicBezTo>
                    <a:pt x="3371" y="6616"/>
                    <a:pt x="3718" y="6270"/>
                    <a:pt x="4191" y="6270"/>
                  </a:cubicBezTo>
                  <a:close/>
                  <a:moveTo>
                    <a:pt x="6679" y="6648"/>
                  </a:moveTo>
                  <a:cubicBezTo>
                    <a:pt x="7152" y="6648"/>
                    <a:pt x="7499" y="6994"/>
                    <a:pt x="7499" y="7499"/>
                  </a:cubicBezTo>
                  <a:cubicBezTo>
                    <a:pt x="7499" y="7971"/>
                    <a:pt x="7152" y="8318"/>
                    <a:pt x="6679" y="8318"/>
                  </a:cubicBezTo>
                  <a:cubicBezTo>
                    <a:pt x="6207" y="8318"/>
                    <a:pt x="5829" y="7971"/>
                    <a:pt x="5829" y="7499"/>
                  </a:cubicBezTo>
                  <a:cubicBezTo>
                    <a:pt x="5829" y="7057"/>
                    <a:pt x="6207" y="6648"/>
                    <a:pt x="6679" y="6648"/>
                  </a:cubicBezTo>
                  <a:close/>
                  <a:moveTo>
                    <a:pt x="7089" y="0"/>
                  </a:moveTo>
                  <a:cubicBezTo>
                    <a:pt x="3245" y="0"/>
                    <a:pt x="63" y="2237"/>
                    <a:pt x="63" y="5010"/>
                  </a:cubicBezTo>
                  <a:cubicBezTo>
                    <a:pt x="0" y="7751"/>
                    <a:pt x="3214" y="9987"/>
                    <a:pt x="7089" y="9987"/>
                  </a:cubicBezTo>
                  <a:cubicBezTo>
                    <a:pt x="10964" y="9987"/>
                    <a:pt x="14146" y="7751"/>
                    <a:pt x="14146" y="5010"/>
                  </a:cubicBezTo>
                  <a:cubicBezTo>
                    <a:pt x="14146" y="2300"/>
                    <a:pt x="10964" y="0"/>
                    <a:pt x="708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g1c96c80e2ae_0_814"/>
            <p:cNvSpPr/>
            <p:nvPr/>
          </p:nvSpPr>
          <p:spPr>
            <a:xfrm>
              <a:off x="-13512225" y="3483250"/>
              <a:ext cx="100050" cy="81150"/>
            </a:xfrm>
            <a:custGeom>
              <a:avLst/>
              <a:gdLst/>
              <a:ahLst/>
              <a:cxnLst/>
              <a:rect l="l" t="t" r="r" b="b"/>
              <a:pathLst>
                <a:path w="4002" h="3246" extrusionOk="0">
                  <a:moveTo>
                    <a:pt x="4002" y="1"/>
                  </a:moveTo>
                  <a:cubicBezTo>
                    <a:pt x="2206" y="127"/>
                    <a:pt x="63" y="536"/>
                    <a:pt x="63" y="1607"/>
                  </a:cubicBezTo>
                  <a:cubicBezTo>
                    <a:pt x="0" y="2710"/>
                    <a:pt x="2174" y="3120"/>
                    <a:pt x="4002" y="3246"/>
                  </a:cubicBezTo>
                  <a:cubicBezTo>
                    <a:pt x="3592" y="2805"/>
                    <a:pt x="3371" y="2206"/>
                    <a:pt x="3371" y="1607"/>
                  </a:cubicBezTo>
                  <a:cubicBezTo>
                    <a:pt x="3371" y="1040"/>
                    <a:pt x="3592" y="442"/>
                    <a:pt x="40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g1c96c80e2ae_0_814"/>
            <p:cNvSpPr/>
            <p:nvPr/>
          </p:nvSpPr>
          <p:spPr>
            <a:xfrm>
              <a:off x="-13407475" y="3483250"/>
              <a:ext cx="36250" cy="81150"/>
            </a:xfrm>
            <a:custGeom>
              <a:avLst/>
              <a:gdLst/>
              <a:ahLst/>
              <a:cxnLst/>
              <a:rect l="l" t="t" r="r" b="b"/>
              <a:pathLst>
                <a:path w="1450" h="3246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03" y="32"/>
                    <a:pt x="788" y="190"/>
                    <a:pt x="505" y="442"/>
                  </a:cubicBezTo>
                  <a:cubicBezTo>
                    <a:pt x="190" y="757"/>
                    <a:pt x="1" y="1166"/>
                    <a:pt x="1" y="1607"/>
                  </a:cubicBezTo>
                  <a:cubicBezTo>
                    <a:pt x="1" y="2048"/>
                    <a:pt x="158" y="2489"/>
                    <a:pt x="505" y="2805"/>
                  </a:cubicBezTo>
                  <a:cubicBezTo>
                    <a:pt x="788" y="3025"/>
                    <a:pt x="1103" y="3183"/>
                    <a:pt x="1450" y="3246"/>
                  </a:cubicBezTo>
                  <a:cubicBezTo>
                    <a:pt x="1072" y="2805"/>
                    <a:pt x="820" y="2206"/>
                    <a:pt x="820" y="1607"/>
                  </a:cubicBezTo>
                  <a:cubicBezTo>
                    <a:pt x="820" y="977"/>
                    <a:pt x="1072" y="442"/>
                    <a:pt x="14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g1c96c80e2ae_0_814"/>
            <p:cNvSpPr/>
            <p:nvPr/>
          </p:nvSpPr>
          <p:spPr>
            <a:xfrm>
              <a:off x="-13366525" y="3485625"/>
              <a:ext cx="70125" cy="76425"/>
            </a:xfrm>
            <a:custGeom>
              <a:avLst/>
              <a:gdLst/>
              <a:ahLst/>
              <a:cxnLst/>
              <a:rect l="l" t="t" r="r" b="b"/>
              <a:pathLst>
                <a:path w="2805" h="3057" extrusionOk="0">
                  <a:moveTo>
                    <a:pt x="1072" y="0"/>
                  </a:moveTo>
                  <a:cubicBezTo>
                    <a:pt x="442" y="221"/>
                    <a:pt x="1" y="819"/>
                    <a:pt x="1" y="1512"/>
                  </a:cubicBezTo>
                  <a:cubicBezTo>
                    <a:pt x="1" y="2237"/>
                    <a:pt x="442" y="2836"/>
                    <a:pt x="1072" y="3056"/>
                  </a:cubicBezTo>
                  <a:cubicBezTo>
                    <a:pt x="1702" y="2962"/>
                    <a:pt x="2301" y="2867"/>
                    <a:pt x="2805" y="2710"/>
                  </a:cubicBezTo>
                  <a:cubicBezTo>
                    <a:pt x="2616" y="2363"/>
                    <a:pt x="2490" y="1953"/>
                    <a:pt x="2490" y="1512"/>
                  </a:cubicBezTo>
                  <a:cubicBezTo>
                    <a:pt x="2490" y="1071"/>
                    <a:pt x="2616" y="693"/>
                    <a:pt x="2805" y="347"/>
                  </a:cubicBezTo>
                  <a:cubicBezTo>
                    <a:pt x="2301" y="189"/>
                    <a:pt x="1702" y="63"/>
                    <a:pt x="10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g1c96c80e2ae_0_814"/>
          <p:cNvGrpSpPr/>
          <p:nvPr/>
        </p:nvGrpSpPr>
        <p:grpSpPr>
          <a:xfrm>
            <a:off x="4486012" y="4387543"/>
            <a:ext cx="446316" cy="445371"/>
            <a:chOff x="-10857925" y="3213875"/>
            <a:chExt cx="352875" cy="352100"/>
          </a:xfrm>
        </p:grpSpPr>
        <p:sp>
          <p:nvSpPr>
            <p:cNvPr id="609" name="Google Shape;609;g1c96c80e2ae_0_814"/>
            <p:cNvSpPr/>
            <p:nvPr/>
          </p:nvSpPr>
          <p:spPr>
            <a:xfrm>
              <a:off x="-10759475" y="3265875"/>
              <a:ext cx="64600" cy="87450"/>
            </a:xfrm>
            <a:custGeom>
              <a:avLst/>
              <a:gdLst/>
              <a:ahLst/>
              <a:cxnLst/>
              <a:rect l="l" t="t" r="r" b="b"/>
              <a:pathLst>
                <a:path w="2584" h="3498" extrusionOk="0">
                  <a:moveTo>
                    <a:pt x="1702" y="0"/>
                  </a:moveTo>
                  <a:lnTo>
                    <a:pt x="0" y="1418"/>
                  </a:lnTo>
                  <a:lnTo>
                    <a:pt x="2584" y="3497"/>
                  </a:lnTo>
                  <a:cubicBezTo>
                    <a:pt x="2458" y="2111"/>
                    <a:pt x="2143" y="914"/>
                    <a:pt x="170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g1c96c80e2ae_0_814"/>
            <p:cNvSpPr/>
            <p:nvPr/>
          </p:nvSpPr>
          <p:spPr>
            <a:xfrm>
              <a:off x="-10857925" y="3265075"/>
              <a:ext cx="64600" cy="87450"/>
            </a:xfrm>
            <a:custGeom>
              <a:avLst/>
              <a:gdLst/>
              <a:ahLst/>
              <a:cxnLst/>
              <a:rect l="l" t="t" r="r" b="b"/>
              <a:pathLst>
                <a:path w="2584" h="3498" extrusionOk="0">
                  <a:moveTo>
                    <a:pt x="882" y="1"/>
                  </a:moveTo>
                  <a:cubicBezTo>
                    <a:pt x="441" y="946"/>
                    <a:pt x="189" y="2143"/>
                    <a:pt x="0" y="3498"/>
                  </a:cubicBezTo>
                  <a:lnTo>
                    <a:pt x="2584" y="1418"/>
                  </a:lnTo>
                  <a:lnTo>
                    <a:pt x="88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g1c96c80e2ae_0_814"/>
            <p:cNvSpPr/>
            <p:nvPr/>
          </p:nvSpPr>
          <p:spPr>
            <a:xfrm>
              <a:off x="-10850050" y="3313925"/>
              <a:ext cx="148100" cy="65375"/>
            </a:xfrm>
            <a:custGeom>
              <a:avLst/>
              <a:gdLst/>
              <a:ahLst/>
              <a:cxnLst/>
              <a:rect l="l" t="t" r="r" b="b"/>
              <a:pathLst>
                <a:path w="5924" h="2615" extrusionOk="0">
                  <a:moveTo>
                    <a:pt x="2993" y="0"/>
                  </a:moveTo>
                  <a:lnTo>
                    <a:pt x="0" y="2363"/>
                  </a:lnTo>
                  <a:cubicBezTo>
                    <a:pt x="221" y="2520"/>
                    <a:pt x="410" y="2615"/>
                    <a:pt x="693" y="2615"/>
                  </a:cubicBezTo>
                  <a:lnTo>
                    <a:pt x="5261" y="2615"/>
                  </a:lnTo>
                  <a:cubicBezTo>
                    <a:pt x="5482" y="2615"/>
                    <a:pt x="5734" y="2520"/>
                    <a:pt x="5923" y="2363"/>
                  </a:cubicBezTo>
                  <a:lnTo>
                    <a:pt x="299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g1c96c80e2ae_0_814"/>
            <p:cNvSpPr/>
            <p:nvPr/>
          </p:nvSpPr>
          <p:spPr>
            <a:xfrm>
              <a:off x="-10857925" y="3391900"/>
              <a:ext cx="165425" cy="133125"/>
            </a:xfrm>
            <a:custGeom>
              <a:avLst/>
              <a:gdLst/>
              <a:ahLst/>
              <a:cxnLst/>
              <a:rect l="l" t="t" r="r" b="b"/>
              <a:pathLst>
                <a:path w="6617" h="5325" extrusionOk="0">
                  <a:moveTo>
                    <a:pt x="6616" y="0"/>
                  </a:moveTo>
                  <a:cubicBezTo>
                    <a:pt x="6301" y="189"/>
                    <a:pt x="5986" y="315"/>
                    <a:pt x="5608" y="315"/>
                  </a:cubicBezTo>
                  <a:lnTo>
                    <a:pt x="1040" y="315"/>
                  </a:lnTo>
                  <a:cubicBezTo>
                    <a:pt x="662" y="315"/>
                    <a:pt x="284" y="189"/>
                    <a:pt x="32" y="0"/>
                  </a:cubicBezTo>
                  <a:lnTo>
                    <a:pt x="32" y="0"/>
                  </a:lnTo>
                  <a:cubicBezTo>
                    <a:pt x="0" y="1449"/>
                    <a:pt x="221" y="2867"/>
                    <a:pt x="630" y="4001"/>
                  </a:cubicBezTo>
                  <a:cubicBezTo>
                    <a:pt x="914" y="4757"/>
                    <a:pt x="1638" y="5324"/>
                    <a:pt x="2426" y="5324"/>
                  </a:cubicBezTo>
                  <a:lnTo>
                    <a:pt x="4001" y="5324"/>
                  </a:lnTo>
                  <a:cubicBezTo>
                    <a:pt x="4946" y="5324"/>
                    <a:pt x="5671" y="4789"/>
                    <a:pt x="5955" y="4001"/>
                  </a:cubicBezTo>
                  <a:cubicBezTo>
                    <a:pt x="6396" y="2867"/>
                    <a:pt x="6585" y="1449"/>
                    <a:pt x="661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g1c96c80e2ae_0_814"/>
            <p:cNvSpPr/>
            <p:nvPr/>
          </p:nvSpPr>
          <p:spPr>
            <a:xfrm>
              <a:off x="-10824850" y="321387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954" y="1"/>
                  </a:moveTo>
                  <a:cubicBezTo>
                    <a:pt x="1198" y="1"/>
                    <a:pt x="536" y="505"/>
                    <a:pt x="0" y="1324"/>
                  </a:cubicBezTo>
                  <a:lnTo>
                    <a:pt x="1954" y="2994"/>
                  </a:lnTo>
                  <a:lnTo>
                    <a:pt x="3938" y="1324"/>
                  </a:lnTo>
                  <a:cubicBezTo>
                    <a:pt x="3371" y="505"/>
                    <a:pt x="2710" y="1"/>
                    <a:pt x="19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g1c96c80e2ae_0_814"/>
            <p:cNvSpPr/>
            <p:nvPr/>
          </p:nvSpPr>
          <p:spPr>
            <a:xfrm>
              <a:off x="-10571250" y="3306825"/>
              <a:ext cx="64625" cy="87450"/>
            </a:xfrm>
            <a:custGeom>
              <a:avLst/>
              <a:gdLst/>
              <a:ahLst/>
              <a:cxnLst/>
              <a:rect l="l" t="t" r="r" b="b"/>
              <a:pathLst>
                <a:path w="2585" h="3498" extrusionOk="0">
                  <a:moveTo>
                    <a:pt x="1702" y="0"/>
                  </a:moveTo>
                  <a:lnTo>
                    <a:pt x="1" y="1418"/>
                  </a:lnTo>
                  <a:lnTo>
                    <a:pt x="2584" y="3498"/>
                  </a:lnTo>
                  <a:cubicBezTo>
                    <a:pt x="2458" y="2143"/>
                    <a:pt x="2143" y="914"/>
                    <a:pt x="170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g1c96c80e2ae_0_814"/>
            <p:cNvSpPr/>
            <p:nvPr/>
          </p:nvSpPr>
          <p:spPr>
            <a:xfrm>
              <a:off x="-10669700" y="3306025"/>
              <a:ext cx="63825" cy="87475"/>
            </a:xfrm>
            <a:custGeom>
              <a:avLst/>
              <a:gdLst/>
              <a:ahLst/>
              <a:cxnLst/>
              <a:rect l="l" t="t" r="r" b="b"/>
              <a:pathLst>
                <a:path w="2553" h="3499" extrusionOk="0">
                  <a:moveTo>
                    <a:pt x="883" y="1"/>
                  </a:moveTo>
                  <a:cubicBezTo>
                    <a:pt x="442" y="946"/>
                    <a:pt x="127" y="2175"/>
                    <a:pt x="1" y="3498"/>
                  </a:cubicBezTo>
                  <a:lnTo>
                    <a:pt x="2553" y="1419"/>
                  </a:lnTo>
                  <a:lnTo>
                    <a:pt x="88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g1c96c80e2ae_0_814"/>
            <p:cNvSpPr/>
            <p:nvPr/>
          </p:nvSpPr>
          <p:spPr>
            <a:xfrm>
              <a:off x="-10661825" y="3355650"/>
              <a:ext cx="148100" cy="64625"/>
            </a:xfrm>
            <a:custGeom>
              <a:avLst/>
              <a:gdLst/>
              <a:ahLst/>
              <a:cxnLst/>
              <a:rect l="l" t="t" r="r" b="b"/>
              <a:pathLst>
                <a:path w="5924" h="2585" extrusionOk="0">
                  <a:moveTo>
                    <a:pt x="2994" y="1"/>
                  </a:moveTo>
                  <a:lnTo>
                    <a:pt x="1" y="2364"/>
                  </a:lnTo>
                  <a:cubicBezTo>
                    <a:pt x="221" y="2521"/>
                    <a:pt x="410" y="2584"/>
                    <a:pt x="694" y="2584"/>
                  </a:cubicBezTo>
                  <a:lnTo>
                    <a:pt x="5231" y="2584"/>
                  </a:lnTo>
                  <a:cubicBezTo>
                    <a:pt x="5483" y="2584"/>
                    <a:pt x="5735" y="2521"/>
                    <a:pt x="5924" y="2364"/>
                  </a:cubicBezTo>
                  <a:lnTo>
                    <a:pt x="299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g1c96c80e2ae_0_814"/>
            <p:cNvSpPr/>
            <p:nvPr/>
          </p:nvSpPr>
          <p:spPr>
            <a:xfrm>
              <a:off x="-10670475" y="3432850"/>
              <a:ext cx="165425" cy="133125"/>
            </a:xfrm>
            <a:custGeom>
              <a:avLst/>
              <a:gdLst/>
              <a:ahLst/>
              <a:cxnLst/>
              <a:rect l="l" t="t" r="r" b="b"/>
              <a:pathLst>
                <a:path w="6617" h="5325" extrusionOk="0">
                  <a:moveTo>
                    <a:pt x="6616" y="0"/>
                  </a:moveTo>
                  <a:cubicBezTo>
                    <a:pt x="6301" y="221"/>
                    <a:pt x="5986" y="315"/>
                    <a:pt x="5577" y="315"/>
                  </a:cubicBezTo>
                  <a:lnTo>
                    <a:pt x="1040" y="315"/>
                  </a:lnTo>
                  <a:cubicBezTo>
                    <a:pt x="630" y="315"/>
                    <a:pt x="284" y="221"/>
                    <a:pt x="0" y="0"/>
                  </a:cubicBezTo>
                  <a:lnTo>
                    <a:pt x="0" y="0"/>
                  </a:lnTo>
                  <a:cubicBezTo>
                    <a:pt x="0" y="1481"/>
                    <a:pt x="221" y="2930"/>
                    <a:pt x="630" y="4064"/>
                  </a:cubicBezTo>
                  <a:cubicBezTo>
                    <a:pt x="914" y="4821"/>
                    <a:pt x="1607" y="5325"/>
                    <a:pt x="2395" y="5325"/>
                  </a:cubicBezTo>
                  <a:lnTo>
                    <a:pt x="3970" y="5325"/>
                  </a:lnTo>
                  <a:cubicBezTo>
                    <a:pt x="4915" y="5325"/>
                    <a:pt x="5671" y="4852"/>
                    <a:pt x="5955" y="4064"/>
                  </a:cubicBezTo>
                  <a:cubicBezTo>
                    <a:pt x="6364" y="2930"/>
                    <a:pt x="6585" y="1481"/>
                    <a:pt x="661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g1c96c80e2ae_0_814"/>
            <p:cNvSpPr/>
            <p:nvPr/>
          </p:nvSpPr>
          <p:spPr>
            <a:xfrm>
              <a:off x="-10638175" y="3254850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985" y="0"/>
                  </a:moveTo>
                  <a:cubicBezTo>
                    <a:pt x="1229" y="0"/>
                    <a:pt x="567" y="504"/>
                    <a:pt x="0" y="1355"/>
                  </a:cubicBezTo>
                  <a:lnTo>
                    <a:pt x="1985" y="2993"/>
                  </a:lnTo>
                  <a:lnTo>
                    <a:pt x="3938" y="1355"/>
                  </a:lnTo>
                  <a:cubicBezTo>
                    <a:pt x="3403" y="504"/>
                    <a:pt x="2709" y="0"/>
                    <a:pt x="19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1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</a:rPr>
              <a:t>LICENCE LEA  </a:t>
            </a:r>
            <a:r>
              <a:rPr lang="fr-FR" sz="2000">
                <a:solidFill>
                  <a:schemeClr val="lt1"/>
                </a:solidFill>
              </a:rPr>
              <a:t>ANGLAIS/ + ESPAGNOL ou ALLEMAND ou ITALIEN</a:t>
            </a:r>
            <a:r>
              <a:rPr lang="fr-FR">
                <a:solidFill>
                  <a:schemeClr val="lt1"/>
                </a:solidFill>
              </a:rPr>
              <a:t> Langues Etrangères Appliquées </a:t>
            </a:r>
            <a:endParaRPr/>
          </a:p>
        </p:txBody>
      </p:sp>
      <p:sp>
        <p:nvSpPr>
          <p:cNvPr id="625" name="Google Shape;625;p11"/>
          <p:cNvSpPr/>
          <p:nvPr/>
        </p:nvSpPr>
        <p:spPr>
          <a:xfrm>
            <a:off x="755576" y="1342842"/>
            <a:ext cx="2304256" cy="504056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Mots Clés </a:t>
            </a:r>
            <a:endParaRPr/>
          </a:p>
        </p:txBody>
      </p:sp>
      <p:sp>
        <p:nvSpPr>
          <p:cNvPr id="626" name="Google Shape;626;p11"/>
          <p:cNvSpPr/>
          <p:nvPr/>
        </p:nvSpPr>
        <p:spPr>
          <a:xfrm>
            <a:off x="755576" y="2605089"/>
            <a:ext cx="2520280" cy="612067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Compétences   </a:t>
            </a:r>
            <a:endParaRPr/>
          </a:p>
        </p:txBody>
      </p:sp>
      <p:sp>
        <p:nvSpPr>
          <p:cNvPr id="627" name="Google Shape;627;p11"/>
          <p:cNvSpPr txBox="1"/>
          <p:nvPr/>
        </p:nvSpPr>
        <p:spPr>
          <a:xfrm>
            <a:off x="3995936" y="1556792"/>
            <a:ext cx="29523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1"/>
          <p:cNvSpPr txBox="1"/>
          <p:nvPr/>
        </p:nvSpPr>
        <p:spPr>
          <a:xfrm>
            <a:off x="3526325" y="1230475"/>
            <a:ext cx="561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2 LANGUES AU MÊME NIVEAU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ECONOMIE, GESTION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COMMERCE INTERNATIONAL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29" name="Google Shape;629;p11"/>
          <p:cNvSpPr txBox="1"/>
          <p:nvPr/>
        </p:nvSpPr>
        <p:spPr>
          <a:xfrm>
            <a:off x="3530751" y="2495625"/>
            <a:ext cx="561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PRATIQUE ORAL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ÉCRIT,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TRADUCTION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CULTURE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MONDE DE L’ENTREPRISE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0" name="Google Shape;630;p11"/>
          <p:cNvSpPr txBox="1"/>
          <p:nvPr/>
        </p:nvSpPr>
        <p:spPr>
          <a:xfrm>
            <a:off x="3526325" y="3750825"/>
            <a:ext cx="5617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MASTERS LANGUES, TRADUCTION, MANAGEMENT INTERCULTUREL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MÉTIERS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DE L’ENSEIGNEMENT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COMMUNICATION, JOURNALISME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31" name="Google Shape;631;p11"/>
          <p:cNvSpPr/>
          <p:nvPr/>
        </p:nvSpPr>
        <p:spPr>
          <a:xfrm>
            <a:off x="755576" y="3849344"/>
            <a:ext cx="2520280" cy="792088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2058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Poursuite d’études  </a:t>
            </a:r>
            <a:endParaRPr/>
          </a:p>
        </p:txBody>
      </p:sp>
      <p:sp>
        <p:nvSpPr>
          <p:cNvPr id="632" name="Google Shape;632;p11"/>
          <p:cNvSpPr txBox="1"/>
          <p:nvPr/>
        </p:nvSpPr>
        <p:spPr>
          <a:xfrm>
            <a:off x="3059832" y="5157393"/>
            <a:ext cx="727280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1800"/>
              <a:buFont typeface="Avenir"/>
              <a:buNone/>
            </a:pPr>
            <a:r>
              <a:rPr lang="fr-FR" sz="1800" b="1" i="1" u="none" strike="noStrike" cap="none" dirty="0">
                <a:solidFill>
                  <a:srgbClr val="31859B"/>
                </a:solidFill>
                <a:latin typeface="Avenir"/>
                <a:ea typeface="Avenir"/>
                <a:cs typeface="Avenir"/>
                <a:sym typeface="Avenir"/>
              </a:rPr>
              <a:t>Responsable : </a:t>
            </a:r>
            <a:endParaRPr sz="1800" b="1" i="1" u="none" strike="noStrike" cap="none" dirty="0">
              <a:solidFill>
                <a:srgbClr val="31859B"/>
              </a:solidFill>
              <a:latin typeface="Avenir"/>
              <a:ea typeface="Avenir"/>
              <a:cs typeface="Avenir"/>
              <a:sym typeface="Avenir"/>
            </a:endParaRPr>
          </a:p>
          <a:p>
            <a:r>
              <a:rPr lang="fr-FR" sz="1800" b="1" dirty="0">
                <a:solidFill>
                  <a:srgbClr val="31859B"/>
                </a:solidFill>
                <a:latin typeface="Avenir"/>
              </a:rPr>
              <a:t>Pascal JABOUILLE pascal.jabouille@unilim.fr</a:t>
            </a:r>
            <a:r>
              <a:rPr lang="fr-FR" sz="1800" b="1" i="0" u="none" strike="noStrike" cap="none" dirty="0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800" b="1" i="0" u="none" strike="noStrike" cap="none" dirty="0">
              <a:solidFill>
                <a:srgbClr val="7030A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33" name="Google Shape;633;p11"/>
          <p:cNvSpPr txBox="1"/>
          <p:nvPr/>
        </p:nvSpPr>
        <p:spPr>
          <a:xfrm>
            <a:off x="2671920" y="6382253"/>
            <a:ext cx="2920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 dirty="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Association </a:t>
            </a:r>
            <a:endParaRPr sz="1600" b="1" dirty="0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dirty="0">
                <a:latin typeface="Lucida Sans"/>
                <a:ea typeface="Lucida Sans"/>
                <a:cs typeface="Lucida Sans"/>
                <a:sym typeface="Lucida Sans"/>
              </a:rPr>
              <a:t>BDE LEA</a:t>
            </a:r>
            <a:r>
              <a:rPr lang="fr-FR" sz="1600" b="1" i="0" u="none" strike="noStrike" cap="none" dirty="0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600" b="1" i="0" u="none" strike="noStrike" cap="none" dirty="0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634" name="Google Shape;634;p11" descr="http://www.flsh.unilim.fr/wp-content/uploads/sites/9/2016/01/Licence_LEA-354x2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86039"/>
            <a:ext cx="2920169" cy="164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4525" y="6160525"/>
            <a:ext cx="795959" cy="79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c96c80e2ae_0_858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Parcours après une licence </a:t>
            </a:r>
            <a:r>
              <a:rPr lang="fr-FR" sz="2800">
                <a:solidFill>
                  <a:schemeClr val="lt1"/>
                </a:solidFill>
              </a:rPr>
              <a:t>LEA  </a:t>
            </a:r>
            <a:r>
              <a:rPr lang="fr-FR" sz="2000">
                <a:solidFill>
                  <a:schemeClr val="lt1"/>
                </a:solidFill>
              </a:rPr>
              <a:t>ANGLAIS/ + ESPAGNOL ou ALLEMAND ou ITALIEN</a:t>
            </a:r>
            <a:r>
              <a:rPr lang="fr-FR">
                <a:solidFill>
                  <a:schemeClr val="lt1"/>
                </a:solidFill>
              </a:rPr>
              <a:t> Langues Etrangères Appliquées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1c96c80e2ae_0_858"/>
          <p:cNvSpPr/>
          <p:nvPr/>
        </p:nvSpPr>
        <p:spPr>
          <a:xfrm flipH="1">
            <a:off x="4443825" y="2861825"/>
            <a:ext cx="4626000" cy="19764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g1c96c80e2ae_0_858"/>
          <p:cNvSpPr txBox="1"/>
          <p:nvPr/>
        </p:nvSpPr>
        <p:spPr>
          <a:xfrm>
            <a:off x="6827025" y="5100500"/>
            <a:ext cx="1342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Kevin 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644" name="Google Shape;644;g1c96c80e2ae_0_858"/>
          <p:cNvSpPr txBox="1"/>
          <p:nvPr/>
        </p:nvSpPr>
        <p:spPr>
          <a:xfrm>
            <a:off x="4443825" y="3767800"/>
            <a:ext cx="4626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Chargé de communication dans une Communauté de Communes</a:t>
            </a:r>
            <a:endParaRPr sz="1600"/>
          </a:p>
        </p:txBody>
      </p:sp>
      <p:sp>
        <p:nvSpPr>
          <p:cNvPr id="645" name="Google Shape;645;g1c96c80e2ae_0_858"/>
          <p:cNvSpPr txBox="1"/>
          <p:nvPr/>
        </p:nvSpPr>
        <p:spPr>
          <a:xfrm>
            <a:off x="4443825" y="2989625"/>
            <a:ext cx="3527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r>
              <a:rPr lang="fr-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222222"/>
                </a:solidFill>
                <a:highlight>
                  <a:srgbClr val="FFFFFF"/>
                </a:highlight>
              </a:rPr>
              <a:t>*Master Sémiotique </a:t>
            </a:r>
            <a:endParaRPr/>
          </a:p>
        </p:txBody>
      </p:sp>
      <p:sp>
        <p:nvSpPr>
          <p:cNvPr id="646" name="Google Shape;646;g1c96c80e2ae_0_858"/>
          <p:cNvSpPr/>
          <p:nvPr/>
        </p:nvSpPr>
        <p:spPr>
          <a:xfrm flipH="1">
            <a:off x="150" y="3021250"/>
            <a:ext cx="4297800" cy="27369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g1c96c80e2ae_0_858"/>
          <p:cNvSpPr txBox="1"/>
          <p:nvPr/>
        </p:nvSpPr>
        <p:spPr>
          <a:xfrm>
            <a:off x="3208125" y="5758150"/>
            <a:ext cx="2276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Lauranne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648" name="Google Shape;648;g1c96c80e2ae_0_858"/>
          <p:cNvSpPr/>
          <p:nvPr/>
        </p:nvSpPr>
        <p:spPr>
          <a:xfrm rot="-5400000">
            <a:off x="1437600" y="-438550"/>
            <a:ext cx="1623300" cy="43887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g1c96c80e2ae_0_858"/>
          <p:cNvSpPr txBox="1"/>
          <p:nvPr/>
        </p:nvSpPr>
        <p:spPr>
          <a:xfrm>
            <a:off x="5125200" y="1859900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Elena 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650" name="Google Shape;650;g1c96c80e2ae_0_858"/>
          <p:cNvSpPr txBox="1"/>
          <p:nvPr/>
        </p:nvSpPr>
        <p:spPr>
          <a:xfrm>
            <a:off x="54900" y="1598675"/>
            <a:ext cx="352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Poste actuel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/>
              <a:t>Gestionnaire des ventes export </a:t>
            </a:r>
            <a:endParaRPr sz="1600" dirty="0"/>
          </a:p>
        </p:txBody>
      </p:sp>
      <p:sp>
        <p:nvSpPr>
          <p:cNvPr id="651" name="Google Shape;651;g1c96c80e2ae_0_858"/>
          <p:cNvSpPr txBox="1"/>
          <p:nvPr/>
        </p:nvSpPr>
        <p:spPr>
          <a:xfrm>
            <a:off x="54900" y="944075"/>
            <a:ext cx="197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Poursuite d’étude</a:t>
            </a:r>
            <a:r>
              <a:rPr lang="fr-FR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2" name="Google Shape;652;g1c96c80e2ae_0_858"/>
          <p:cNvSpPr txBox="1"/>
          <p:nvPr/>
        </p:nvSpPr>
        <p:spPr>
          <a:xfrm>
            <a:off x="273750" y="4340075"/>
            <a:ext cx="3920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Poste actuel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Responsable ressources humaines </a:t>
            </a:r>
            <a:endParaRPr sz="1600" dirty="0"/>
          </a:p>
        </p:txBody>
      </p:sp>
      <p:sp>
        <p:nvSpPr>
          <p:cNvPr id="653" name="Google Shape;653;g1c96c80e2ae_0_858"/>
          <p:cNvSpPr txBox="1"/>
          <p:nvPr/>
        </p:nvSpPr>
        <p:spPr>
          <a:xfrm>
            <a:off x="273750" y="3657529"/>
            <a:ext cx="380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Poursuite d’étude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*Master Management Interculturel</a:t>
            </a:r>
            <a:endParaRPr dirty="0"/>
          </a:p>
        </p:txBody>
      </p:sp>
      <p:grpSp>
        <p:nvGrpSpPr>
          <p:cNvPr id="655" name="Google Shape;655;g1c96c80e2ae_0_858"/>
          <p:cNvGrpSpPr/>
          <p:nvPr/>
        </p:nvGrpSpPr>
        <p:grpSpPr>
          <a:xfrm>
            <a:off x="3734816" y="1686922"/>
            <a:ext cx="426459" cy="484036"/>
            <a:chOff x="2423775" y="3226875"/>
            <a:chExt cx="259925" cy="295000"/>
          </a:xfrm>
        </p:grpSpPr>
        <p:sp>
          <p:nvSpPr>
            <p:cNvPr id="656" name="Google Shape;656;g1c96c80e2ae_0_858"/>
            <p:cNvSpPr/>
            <p:nvPr/>
          </p:nvSpPr>
          <p:spPr>
            <a:xfrm>
              <a:off x="2509625" y="3365900"/>
              <a:ext cx="86650" cy="52000"/>
            </a:xfrm>
            <a:custGeom>
              <a:avLst/>
              <a:gdLst/>
              <a:ahLst/>
              <a:cxnLst/>
              <a:rect l="l" t="t" r="r" b="b"/>
              <a:pathLst>
                <a:path w="3466" h="2080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g1c96c80e2ae_0_858"/>
            <p:cNvSpPr/>
            <p:nvPr/>
          </p:nvSpPr>
          <p:spPr>
            <a:xfrm>
              <a:off x="2534825" y="33139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316" y="0"/>
                    <a:pt x="0" y="315"/>
                    <a:pt x="0" y="725"/>
                  </a:cubicBezTo>
                  <a:cubicBezTo>
                    <a:pt x="0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g1c96c80e2ae_0_858"/>
            <p:cNvSpPr/>
            <p:nvPr/>
          </p:nvSpPr>
          <p:spPr>
            <a:xfrm>
              <a:off x="2423775" y="3226875"/>
              <a:ext cx="259925" cy="295000"/>
            </a:xfrm>
            <a:custGeom>
              <a:avLst/>
              <a:gdLst/>
              <a:ahLst/>
              <a:cxnLst/>
              <a:rect l="l" t="t" r="r" b="b"/>
              <a:pathLst>
                <a:path w="10397" h="11800" extrusionOk="0">
                  <a:moveTo>
                    <a:pt x="5167" y="2757"/>
                  </a:moveTo>
                  <a:cubicBezTo>
                    <a:pt x="5923" y="2757"/>
                    <a:pt x="6553" y="3388"/>
                    <a:pt x="6553" y="4144"/>
                  </a:cubicBezTo>
                  <a:cubicBezTo>
                    <a:pt x="6553" y="4490"/>
                    <a:pt x="6396" y="4805"/>
                    <a:pt x="6175" y="5089"/>
                  </a:cubicBezTo>
                  <a:cubicBezTo>
                    <a:pt x="7026" y="5498"/>
                    <a:pt x="7593" y="6317"/>
                    <a:pt x="7593" y="7294"/>
                  </a:cubicBezTo>
                  <a:lnTo>
                    <a:pt x="7593" y="8019"/>
                  </a:lnTo>
                  <a:cubicBezTo>
                    <a:pt x="7593" y="8208"/>
                    <a:pt x="7435" y="8365"/>
                    <a:pt x="7246" y="8365"/>
                  </a:cubicBezTo>
                  <a:lnTo>
                    <a:pt x="3088" y="8365"/>
                  </a:lnTo>
                  <a:cubicBezTo>
                    <a:pt x="2867" y="8365"/>
                    <a:pt x="2710" y="8208"/>
                    <a:pt x="2710" y="8019"/>
                  </a:cubicBezTo>
                  <a:lnTo>
                    <a:pt x="2710" y="7294"/>
                  </a:lnTo>
                  <a:cubicBezTo>
                    <a:pt x="2710" y="6317"/>
                    <a:pt x="3308" y="5498"/>
                    <a:pt x="4127" y="5089"/>
                  </a:cubicBezTo>
                  <a:cubicBezTo>
                    <a:pt x="3907" y="4868"/>
                    <a:pt x="3781" y="4553"/>
                    <a:pt x="3781" y="4144"/>
                  </a:cubicBezTo>
                  <a:cubicBezTo>
                    <a:pt x="3781" y="3388"/>
                    <a:pt x="4411" y="2757"/>
                    <a:pt x="5167" y="2757"/>
                  </a:cubicBezTo>
                  <a:close/>
                  <a:moveTo>
                    <a:pt x="5183" y="1"/>
                  </a:moveTo>
                  <a:cubicBezTo>
                    <a:pt x="5128" y="1"/>
                    <a:pt x="5073" y="17"/>
                    <a:pt x="5010" y="48"/>
                  </a:cubicBezTo>
                  <a:cubicBezTo>
                    <a:pt x="3964" y="646"/>
                    <a:pt x="2946" y="940"/>
                    <a:pt x="1919" y="940"/>
                  </a:cubicBezTo>
                  <a:cubicBezTo>
                    <a:pt x="1430" y="940"/>
                    <a:pt x="939" y="873"/>
                    <a:pt x="441" y="741"/>
                  </a:cubicBezTo>
                  <a:cubicBezTo>
                    <a:pt x="402" y="722"/>
                    <a:pt x="363" y="714"/>
                    <a:pt x="326" y="714"/>
                  </a:cubicBezTo>
                  <a:cubicBezTo>
                    <a:pt x="243" y="714"/>
                    <a:pt x="170" y="751"/>
                    <a:pt x="126" y="773"/>
                  </a:cubicBezTo>
                  <a:cubicBezTo>
                    <a:pt x="32" y="836"/>
                    <a:pt x="0" y="930"/>
                    <a:pt x="0" y="1056"/>
                  </a:cubicBezTo>
                  <a:lnTo>
                    <a:pt x="0" y="5026"/>
                  </a:lnTo>
                  <a:cubicBezTo>
                    <a:pt x="0" y="8145"/>
                    <a:pt x="2080" y="10949"/>
                    <a:pt x="5104" y="11799"/>
                  </a:cubicBezTo>
                  <a:lnTo>
                    <a:pt x="5262" y="11799"/>
                  </a:lnTo>
                  <a:cubicBezTo>
                    <a:pt x="8255" y="10917"/>
                    <a:pt x="10397" y="8145"/>
                    <a:pt x="10397" y="5026"/>
                  </a:cubicBezTo>
                  <a:lnTo>
                    <a:pt x="10397" y="1056"/>
                  </a:lnTo>
                  <a:cubicBezTo>
                    <a:pt x="10397" y="930"/>
                    <a:pt x="10365" y="836"/>
                    <a:pt x="10271" y="773"/>
                  </a:cubicBezTo>
                  <a:cubicBezTo>
                    <a:pt x="10162" y="751"/>
                    <a:pt x="10084" y="714"/>
                    <a:pt x="10014" y="714"/>
                  </a:cubicBezTo>
                  <a:cubicBezTo>
                    <a:pt x="9983" y="714"/>
                    <a:pt x="9954" y="722"/>
                    <a:pt x="9924" y="741"/>
                  </a:cubicBezTo>
                  <a:cubicBezTo>
                    <a:pt x="9414" y="877"/>
                    <a:pt x="8910" y="946"/>
                    <a:pt x="8409" y="946"/>
                  </a:cubicBezTo>
                  <a:cubicBezTo>
                    <a:pt x="7395" y="946"/>
                    <a:pt x="6389" y="660"/>
                    <a:pt x="5356" y="48"/>
                  </a:cubicBezTo>
                  <a:cubicBezTo>
                    <a:pt x="5293" y="17"/>
                    <a:pt x="5238" y="1"/>
                    <a:pt x="51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9" name="Google Shape;659;g1c96c80e2ae_0_858"/>
          <p:cNvSpPr/>
          <p:nvPr/>
        </p:nvSpPr>
        <p:spPr>
          <a:xfrm>
            <a:off x="3123476" y="1682701"/>
            <a:ext cx="504153" cy="492603"/>
          </a:xfrm>
          <a:custGeom>
            <a:avLst/>
            <a:gdLst/>
            <a:ahLst/>
            <a:cxnLst/>
            <a:rect l="l" t="t" r="r" b="b"/>
            <a:pathLst>
              <a:path w="11973" h="11698" extrusionOk="0">
                <a:moveTo>
                  <a:pt x="8928" y="1750"/>
                </a:moveTo>
                <a:cubicBezTo>
                  <a:pt x="9192" y="1750"/>
                  <a:pt x="9452" y="1852"/>
                  <a:pt x="9641" y="2057"/>
                </a:cubicBezTo>
                <a:cubicBezTo>
                  <a:pt x="10050" y="2435"/>
                  <a:pt x="10050" y="3096"/>
                  <a:pt x="9641" y="3506"/>
                </a:cubicBezTo>
                <a:cubicBezTo>
                  <a:pt x="9452" y="3695"/>
                  <a:pt x="9192" y="3790"/>
                  <a:pt x="8928" y="3790"/>
                </a:cubicBezTo>
                <a:cubicBezTo>
                  <a:pt x="8664" y="3790"/>
                  <a:pt x="8396" y="3695"/>
                  <a:pt x="8192" y="3506"/>
                </a:cubicBezTo>
                <a:cubicBezTo>
                  <a:pt x="7814" y="3096"/>
                  <a:pt x="7814" y="2435"/>
                  <a:pt x="8192" y="2057"/>
                </a:cubicBezTo>
                <a:cubicBezTo>
                  <a:pt x="8396" y="1852"/>
                  <a:pt x="8664" y="1750"/>
                  <a:pt x="8928" y="1750"/>
                </a:cubicBezTo>
                <a:close/>
                <a:moveTo>
                  <a:pt x="7901" y="1"/>
                </a:moveTo>
                <a:cubicBezTo>
                  <a:pt x="6958" y="1"/>
                  <a:pt x="6010" y="363"/>
                  <a:pt x="5293" y="1080"/>
                </a:cubicBezTo>
                <a:cubicBezTo>
                  <a:pt x="4285" y="2088"/>
                  <a:pt x="3939" y="3569"/>
                  <a:pt x="4380" y="4924"/>
                </a:cubicBezTo>
                <a:lnTo>
                  <a:pt x="126" y="9177"/>
                </a:lnTo>
                <a:cubicBezTo>
                  <a:pt x="32" y="9240"/>
                  <a:pt x="0" y="9334"/>
                  <a:pt x="0" y="9397"/>
                </a:cubicBezTo>
                <a:lnTo>
                  <a:pt x="0" y="11319"/>
                </a:lnTo>
                <a:cubicBezTo>
                  <a:pt x="0" y="11540"/>
                  <a:pt x="158" y="11697"/>
                  <a:pt x="347" y="11697"/>
                </a:cubicBezTo>
                <a:lnTo>
                  <a:pt x="2300" y="11697"/>
                </a:lnTo>
                <a:cubicBezTo>
                  <a:pt x="2363" y="11697"/>
                  <a:pt x="2489" y="11634"/>
                  <a:pt x="2521" y="11571"/>
                </a:cubicBezTo>
                <a:lnTo>
                  <a:pt x="2993" y="11099"/>
                </a:lnTo>
                <a:cubicBezTo>
                  <a:pt x="3088" y="11004"/>
                  <a:pt x="3119" y="10910"/>
                  <a:pt x="3088" y="10815"/>
                </a:cubicBezTo>
                <a:lnTo>
                  <a:pt x="2993" y="10311"/>
                </a:lnTo>
                <a:lnTo>
                  <a:pt x="3718" y="10217"/>
                </a:lnTo>
                <a:cubicBezTo>
                  <a:pt x="3876" y="10217"/>
                  <a:pt x="3970" y="10091"/>
                  <a:pt x="4033" y="9902"/>
                </a:cubicBezTo>
                <a:lnTo>
                  <a:pt x="4096" y="9208"/>
                </a:lnTo>
                <a:lnTo>
                  <a:pt x="4600" y="9271"/>
                </a:lnTo>
                <a:cubicBezTo>
                  <a:pt x="4695" y="9271"/>
                  <a:pt x="4821" y="9271"/>
                  <a:pt x="4884" y="9208"/>
                </a:cubicBezTo>
                <a:cubicBezTo>
                  <a:pt x="4978" y="9114"/>
                  <a:pt x="5010" y="9051"/>
                  <a:pt x="5010" y="8956"/>
                </a:cubicBezTo>
                <a:lnTo>
                  <a:pt x="5010" y="8326"/>
                </a:lnTo>
                <a:lnTo>
                  <a:pt x="5640" y="8326"/>
                </a:lnTo>
                <a:cubicBezTo>
                  <a:pt x="5703" y="8326"/>
                  <a:pt x="5829" y="8295"/>
                  <a:pt x="5860" y="8232"/>
                </a:cubicBezTo>
                <a:lnTo>
                  <a:pt x="6742" y="7350"/>
                </a:lnTo>
                <a:cubicBezTo>
                  <a:pt x="7131" y="7479"/>
                  <a:pt x="7533" y="7543"/>
                  <a:pt x="7931" y="7543"/>
                </a:cubicBezTo>
                <a:cubicBezTo>
                  <a:pt x="8891" y="7543"/>
                  <a:pt x="9833" y="7171"/>
                  <a:pt x="10523" y="6436"/>
                </a:cubicBezTo>
                <a:cubicBezTo>
                  <a:pt x="11972" y="4987"/>
                  <a:pt x="11972" y="2592"/>
                  <a:pt x="10523" y="1143"/>
                </a:cubicBezTo>
                <a:cubicBezTo>
                  <a:pt x="9823" y="379"/>
                  <a:pt x="8865" y="1"/>
                  <a:pt x="7901" y="1"/>
                </a:cubicBezTo>
                <a:close/>
              </a:path>
            </a:pathLst>
          </a:custGeom>
          <a:noFill/>
          <a:ln w="9525" cap="flat" cmpd="sng">
            <a:solidFill>
              <a:srgbClr val="BEC3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0" name="Google Shape;660;g1c96c80e2ae_0_858"/>
          <p:cNvGrpSpPr/>
          <p:nvPr/>
        </p:nvGrpSpPr>
        <p:grpSpPr>
          <a:xfrm>
            <a:off x="2980462" y="4090764"/>
            <a:ext cx="417356" cy="416249"/>
            <a:chOff x="-32569575" y="3586425"/>
            <a:chExt cx="292225" cy="291450"/>
          </a:xfrm>
        </p:grpSpPr>
        <p:sp>
          <p:nvSpPr>
            <p:cNvPr id="661" name="Google Shape;661;g1c96c80e2ae_0_858"/>
            <p:cNvSpPr/>
            <p:nvPr/>
          </p:nvSpPr>
          <p:spPr>
            <a:xfrm>
              <a:off x="-32569575" y="3672275"/>
              <a:ext cx="292225" cy="205600"/>
            </a:xfrm>
            <a:custGeom>
              <a:avLst/>
              <a:gdLst/>
              <a:ahLst/>
              <a:cxnLst/>
              <a:rect l="l" t="t" r="r" b="b"/>
              <a:pathLst>
                <a:path w="11689" h="8224" extrusionOk="0">
                  <a:moveTo>
                    <a:pt x="5860" y="1"/>
                  </a:moveTo>
                  <a:cubicBezTo>
                    <a:pt x="4506" y="1"/>
                    <a:pt x="3340" y="1040"/>
                    <a:pt x="3151" y="2332"/>
                  </a:cubicBezTo>
                  <a:cubicBezTo>
                    <a:pt x="3119" y="2521"/>
                    <a:pt x="3277" y="2710"/>
                    <a:pt x="3497" y="2710"/>
                  </a:cubicBezTo>
                  <a:lnTo>
                    <a:pt x="5514" y="2710"/>
                  </a:lnTo>
                  <a:lnTo>
                    <a:pt x="5514" y="3435"/>
                  </a:lnTo>
                  <a:lnTo>
                    <a:pt x="2395" y="3435"/>
                  </a:lnTo>
                  <a:cubicBezTo>
                    <a:pt x="1859" y="3435"/>
                    <a:pt x="1387" y="3907"/>
                    <a:pt x="1387" y="4443"/>
                  </a:cubicBezTo>
                  <a:lnTo>
                    <a:pt x="1387" y="4852"/>
                  </a:lnTo>
                  <a:cubicBezTo>
                    <a:pt x="599" y="5010"/>
                    <a:pt x="0" y="5703"/>
                    <a:pt x="0" y="6554"/>
                  </a:cubicBezTo>
                  <a:cubicBezTo>
                    <a:pt x="0" y="7499"/>
                    <a:pt x="757" y="8223"/>
                    <a:pt x="1702" y="8223"/>
                  </a:cubicBezTo>
                  <a:cubicBezTo>
                    <a:pt x="2647" y="8223"/>
                    <a:pt x="3403" y="7499"/>
                    <a:pt x="3403" y="6554"/>
                  </a:cubicBezTo>
                  <a:cubicBezTo>
                    <a:pt x="3403" y="5703"/>
                    <a:pt x="2804" y="5041"/>
                    <a:pt x="2017" y="4852"/>
                  </a:cubicBezTo>
                  <a:lnTo>
                    <a:pt x="2017" y="4443"/>
                  </a:lnTo>
                  <a:cubicBezTo>
                    <a:pt x="2017" y="4254"/>
                    <a:pt x="2174" y="4096"/>
                    <a:pt x="2363" y="4096"/>
                  </a:cubicBezTo>
                  <a:lnTo>
                    <a:pt x="5482" y="4096"/>
                  </a:lnTo>
                  <a:lnTo>
                    <a:pt x="5482" y="4821"/>
                  </a:lnTo>
                  <a:cubicBezTo>
                    <a:pt x="4695" y="4978"/>
                    <a:pt x="4096" y="5672"/>
                    <a:pt x="4096" y="6491"/>
                  </a:cubicBezTo>
                  <a:cubicBezTo>
                    <a:pt x="4096" y="7436"/>
                    <a:pt x="4852" y="8192"/>
                    <a:pt x="5797" y="8192"/>
                  </a:cubicBezTo>
                  <a:cubicBezTo>
                    <a:pt x="6742" y="8192"/>
                    <a:pt x="7499" y="7436"/>
                    <a:pt x="7499" y="6491"/>
                  </a:cubicBezTo>
                  <a:cubicBezTo>
                    <a:pt x="7499" y="5672"/>
                    <a:pt x="6900" y="5010"/>
                    <a:pt x="6112" y="4821"/>
                  </a:cubicBezTo>
                  <a:lnTo>
                    <a:pt x="6112" y="4096"/>
                  </a:lnTo>
                  <a:lnTo>
                    <a:pt x="9231" y="4096"/>
                  </a:lnTo>
                  <a:cubicBezTo>
                    <a:pt x="9420" y="4096"/>
                    <a:pt x="9578" y="4254"/>
                    <a:pt x="9578" y="4443"/>
                  </a:cubicBezTo>
                  <a:lnTo>
                    <a:pt x="9578" y="4852"/>
                  </a:lnTo>
                  <a:cubicBezTo>
                    <a:pt x="8790" y="5010"/>
                    <a:pt x="8192" y="5703"/>
                    <a:pt x="8192" y="6554"/>
                  </a:cubicBezTo>
                  <a:cubicBezTo>
                    <a:pt x="8192" y="7499"/>
                    <a:pt x="8948" y="8223"/>
                    <a:pt x="9893" y="8223"/>
                  </a:cubicBezTo>
                  <a:cubicBezTo>
                    <a:pt x="10838" y="8223"/>
                    <a:pt x="11594" y="7499"/>
                    <a:pt x="11594" y="6554"/>
                  </a:cubicBezTo>
                  <a:cubicBezTo>
                    <a:pt x="11689" y="5703"/>
                    <a:pt x="11153" y="5010"/>
                    <a:pt x="10366" y="4852"/>
                  </a:cubicBezTo>
                  <a:lnTo>
                    <a:pt x="10366" y="4443"/>
                  </a:lnTo>
                  <a:cubicBezTo>
                    <a:pt x="10366" y="3907"/>
                    <a:pt x="9893" y="3435"/>
                    <a:pt x="9326" y="3435"/>
                  </a:cubicBezTo>
                  <a:lnTo>
                    <a:pt x="6238" y="3435"/>
                  </a:lnTo>
                  <a:lnTo>
                    <a:pt x="6238" y="2710"/>
                  </a:lnTo>
                  <a:lnTo>
                    <a:pt x="8223" y="2710"/>
                  </a:lnTo>
                  <a:cubicBezTo>
                    <a:pt x="8444" y="2710"/>
                    <a:pt x="8601" y="2521"/>
                    <a:pt x="8601" y="2332"/>
                  </a:cubicBezTo>
                  <a:cubicBezTo>
                    <a:pt x="8381" y="977"/>
                    <a:pt x="7247" y="1"/>
                    <a:pt x="58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g1c96c80e2ae_0_858"/>
            <p:cNvSpPr/>
            <p:nvPr/>
          </p:nvSpPr>
          <p:spPr>
            <a:xfrm>
              <a:off x="-32456950" y="358642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g1c96c80e2ae_0_858"/>
          <p:cNvGrpSpPr/>
          <p:nvPr/>
        </p:nvGrpSpPr>
        <p:grpSpPr>
          <a:xfrm>
            <a:off x="3456149" y="4052604"/>
            <a:ext cx="495305" cy="492594"/>
            <a:chOff x="-5971525" y="3273750"/>
            <a:chExt cx="292250" cy="290650"/>
          </a:xfrm>
        </p:grpSpPr>
        <p:sp>
          <p:nvSpPr>
            <p:cNvPr id="664" name="Google Shape;664;g1c96c80e2ae_0_858"/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g1c96c80e2ae_0_858"/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g1c96c80e2ae_0_858"/>
          <p:cNvGrpSpPr/>
          <p:nvPr/>
        </p:nvGrpSpPr>
        <p:grpSpPr>
          <a:xfrm>
            <a:off x="8427296" y="3581248"/>
            <a:ext cx="566332" cy="564152"/>
            <a:chOff x="-35123050" y="3561225"/>
            <a:chExt cx="292225" cy="291100"/>
          </a:xfrm>
        </p:grpSpPr>
        <p:sp>
          <p:nvSpPr>
            <p:cNvPr id="667" name="Google Shape;667;g1c96c80e2ae_0_858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g1c96c80e2ae_0_858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g1c96c80e2ae_0_858"/>
          <p:cNvGrpSpPr/>
          <p:nvPr/>
        </p:nvGrpSpPr>
        <p:grpSpPr>
          <a:xfrm>
            <a:off x="7861535" y="3647288"/>
            <a:ext cx="432025" cy="432025"/>
            <a:chOff x="1379798" y="1723250"/>
            <a:chExt cx="397887" cy="397887"/>
          </a:xfrm>
        </p:grpSpPr>
        <p:sp>
          <p:nvSpPr>
            <p:cNvPr id="670" name="Google Shape;670;g1c96c80e2ae_0_858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g1c96c80e2ae_0_858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g1c96c80e2ae_0_858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g1c96c80e2ae_0_858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g1c96c80e2ae_0_858"/>
          <p:cNvGrpSpPr/>
          <p:nvPr/>
        </p:nvGrpSpPr>
        <p:grpSpPr>
          <a:xfrm>
            <a:off x="7269720" y="3647288"/>
            <a:ext cx="432003" cy="432025"/>
            <a:chOff x="864491" y="1723250"/>
            <a:chExt cx="397866" cy="397887"/>
          </a:xfrm>
        </p:grpSpPr>
        <p:sp>
          <p:nvSpPr>
            <p:cNvPr id="675" name="Google Shape;675;g1c96c80e2ae_0_858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g1c96c80e2ae_0_858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g1c96c80e2ae_0_858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2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</a:rPr>
              <a:t>LICENCE GÉOGRAPHIE ET AMÉNAGEMENT 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684" name="Google Shape;684;p12"/>
          <p:cNvSpPr/>
          <p:nvPr/>
        </p:nvSpPr>
        <p:spPr>
          <a:xfrm>
            <a:off x="755576" y="1342842"/>
            <a:ext cx="2304256" cy="504056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Mots Clés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12"/>
          <p:cNvSpPr/>
          <p:nvPr/>
        </p:nvSpPr>
        <p:spPr>
          <a:xfrm>
            <a:off x="755576" y="2605089"/>
            <a:ext cx="2520280" cy="612067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Compétences   </a:t>
            </a:r>
            <a:endParaRPr/>
          </a:p>
        </p:txBody>
      </p:sp>
      <p:sp>
        <p:nvSpPr>
          <p:cNvPr id="686" name="Google Shape;686;p12"/>
          <p:cNvSpPr txBox="1"/>
          <p:nvPr/>
        </p:nvSpPr>
        <p:spPr>
          <a:xfrm>
            <a:off x="3995936" y="1556792"/>
            <a:ext cx="29523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2"/>
          <p:cNvSpPr txBox="1"/>
          <p:nvPr/>
        </p:nvSpPr>
        <p:spPr>
          <a:xfrm>
            <a:off x="3530744" y="1230472"/>
            <a:ext cx="47348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ENVIRONNEMENT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TERRAIN 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ACTUALITÉ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AUDIOVISUEL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8" name="Google Shape;688;p12"/>
          <p:cNvSpPr txBox="1"/>
          <p:nvPr/>
        </p:nvSpPr>
        <p:spPr>
          <a:xfrm>
            <a:off x="3530744" y="2495623"/>
            <a:ext cx="47584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TRAVAIL COLLABORATIF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ARGUMENTATION ET ESPRIT CRITIQUE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OUVERTURE INTERNATIONALE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89" name="Google Shape;689;p12"/>
          <p:cNvSpPr txBox="1"/>
          <p:nvPr/>
        </p:nvSpPr>
        <p:spPr>
          <a:xfrm>
            <a:off x="3347864" y="3740092"/>
            <a:ext cx="57961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MASTERS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GÉOGRAPHIE,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URBANISME, ENVIRONNEMENT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MÉTIERS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DE L’ENSEIGNEMENT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JOURNALISME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690" name="Google Shape;690;p12"/>
          <p:cNvSpPr txBox="1"/>
          <p:nvPr/>
        </p:nvSpPr>
        <p:spPr>
          <a:xfrm>
            <a:off x="3131840" y="5326773"/>
            <a:ext cx="72728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E2F"/>
              </a:buClr>
              <a:buSzPts val="1800"/>
              <a:buFont typeface="Avenir"/>
              <a:buNone/>
            </a:pPr>
            <a:r>
              <a:rPr lang="fr-FR" sz="1800" b="1" i="1" u="none" strike="noStrike" cap="none" dirty="0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Responsable : </a:t>
            </a:r>
            <a:endParaRPr sz="1800" b="1" i="1" u="none" strike="noStrike" cap="none" dirty="0">
              <a:solidFill>
                <a:srgbClr val="797E2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E2F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Philippe Allee philippe.allee@unilim.fr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800" b="1" i="0" u="none" strike="noStrike" cap="none" dirty="0">
              <a:solidFill>
                <a:srgbClr val="7030A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91" name="Google Shape;691;p12"/>
          <p:cNvSpPr/>
          <p:nvPr/>
        </p:nvSpPr>
        <p:spPr>
          <a:xfrm>
            <a:off x="755576" y="3849344"/>
            <a:ext cx="2520280" cy="792088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Poursuite d’études  </a:t>
            </a:r>
            <a:endParaRPr/>
          </a:p>
        </p:txBody>
      </p:sp>
      <p:sp>
        <p:nvSpPr>
          <p:cNvPr id="692" name="Google Shape;692;p12"/>
          <p:cNvSpPr txBox="1"/>
          <p:nvPr/>
        </p:nvSpPr>
        <p:spPr>
          <a:xfrm>
            <a:off x="2929300" y="6188138"/>
            <a:ext cx="295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Association</a:t>
            </a:r>
            <a:r>
              <a:rPr lang="fr-F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géosphère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693" name="Google Shape;693;p12" descr="http://www.flsh.unilim.fr/wp-content/uploads/sites/9/2016/01/earth-405096_1920-354x2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49" y="5326773"/>
            <a:ext cx="2931446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12" descr="http://www.flsh.unilim.fr/wp-content/uploads/sites/9/2016/01/Geosphere_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6826" y="6114547"/>
            <a:ext cx="1059405" cy="762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c96c80e2ae_0_902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Parcours après une licence </a:t>
            </a:r>
            <a:r>
              <a:rPr lang="fr-FR" sz="2800">
                <a:solidFill>
                  <a:schemeClr val="lt1"/>
                </a:solidFill>
              </a:rPr>
              <a:t>GÉOGRAPHIE ET AMÉNAGEMENT</a:t>
            </a:r>
            <a:endParaRPr/>
          </a:p>
        </p:txBody>
      </p:sp>
      <p:sp>
        <p:nvSpPr>
          <p:cNvPr id="701" name="Google Shape;701;g1c96c80e2ae_0_902"/>
          <p:cNvSpPr/>
          <p:nvPr/>
        </p:nvSpPr>
        <p:spPr>
          <a:xfrm rot="10800000" flipH="1">
            <a:off x="86150" y="4644575"/>
            <a:ext cx="4626000" cy="1797300"/>
          </a:xfrm>
          <a:prstGeom prst="wedgeRoundRectCallout">
            <a:avLst>
              <a:gd name="adj1" fmla="val -20818"/>
              <a:gd name="adj2" fmla="val 62337"/>
              <a:gd name="adj3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1c96c80e2ae_0_902"/>
          <p:cNvSpPr txBox="1"/>
          <p:nvPr/>
        </p:nvSpPr>
        <p:spPr>
          <a:xfrm>
            <a:off x="159075" y="4096888"/>
            <a:ext cx="2570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703" name="Google Shape;703;g1c96c80e2ae_0_902"/>
          <p:cNvSpPr/>
          <p:nvPr/>
        </p:nvSpPr>
        <p:spPr>
          <a:xfrm rot="10800000">
            <a:off x="86150" y="1289338"/>
            <a:ext cx="3891900" cy="2736900"/>
          </a:xfrm>
          <a:prstGeom prst="wedgeEllipseCallout">
            <a:avLst>
              <a:gd name="adj1" fmla="val -49128"/>
              <a:gd name="adj2" fmla="val 4463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g1c96c80e2ae_0_902"/>
          <p:cNvSpPr txBox="1"/>
          <p:nvPr/>
        </p:nvSpPr>
        <p:spPr>
          <a:xfrm>
            <a:off x="3276050" y="1010038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Marie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705" name="Google Shape;705;g1c96c80e2ae_0_902"/>
          <p:cNvSpPr/>
          <p:nvPr/>
        </p:nvSpPr>
        <p:spPr>
          <a:xfrm flipH="1">
            <a:off x="4342475" y="2696488"/>
            <a:ext cx="4683000" cy="1686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g1c96c80e2ae_0_902"/>
          <p:cNvSpPr txBox="1"/>
          <p:nvPr/>
        </p:nvSpPr>
        <p:spPr>
          <a:xfrm>
            <a:off x="7066125" y="4700475"/>
            <a:ext cx="2034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Raph</a:t>
            </a:r>
            <a:r>
              <a:rPr lang="fr-FR" sz="2000" b="1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a</a:t>
            </a:r>
            <a:r>
              <a:rPr lang="fr-FR" sz="2000" b="1">
                <a:solidFill>
                  <a:schemeClr val="dk1"/>
                </a:solidFill>
                <a:highlight>
                  <a:srgbClr val="FFFFFF"/>
                </a:highlight>
                <a:latin typeface="Corben"/>
                <a:ea typeface="Corben"/>
                <a:cs typeface="Corben"/>
                <a:sym typeface="Corben"/>
              </a:rPr>
              <a:t>ë</a:t>
            </a:r>
            <a:r>
              <a:rPr lang="fr-FR" sz="2000" b="1">
                <a:solidFill>
                  <a:schemeClr val="dk1"/>
                </a:solidFill>
                <a:latin typeface="Corben"/>
                <a:ea typeface="Corben"/>
                <a:cs typeface="Corben"/>
                <a:sym typeface="Corben"/>
              </a:rPr>
              <a:t>l</a:t>
            </a: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le  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707" name="Google Shape;707;g1c96c80e2ae_0_902"/>
          <p:cNvSpPr txBox="1"/>
          <p:nvPr/>
        </p:nvSpPr>
        <p:spPr>
          <a:xfrm>
            <a:off x="159075" y="5633300"/>
            <a:ext cx="352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Chef de projet urbanisme</a:t>
            </a:r>
            <a:endParaRPr sz="1600"/>
          </a:p>
        </p:txBody>
      </p:sp>
      <p:sp>
        <p:nvSpPr>
          <p:cNvPr id="708" name="Google Shape;708;g1c96c80e2ae_0_902"/>
          <p:cNvSpPr txBox="1"/>
          <p:nvPr/>
        </p:nvSpPr>
        <p:spPr>
          <a:xfrm>
            <a:off x="159075" y="4806625"/>
            <a:ext cx="197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*Master urbanisme  </a:t>
            </a:r>
            <a:endParaRPr/>
          </a:p>
        </p:txBody>
      </p:sp>
      <p:sp>
        <p:nvSpPr>
          <p:cNvPr id="709" name="Google Shape;709;g1c96c80e2ae_0_902"/>
          <p:cNvSpPr txBox="1"/>
          <p:nvPr/>
        </p:nvSpPr>
        <p:spPr>
          <a:xfrm>
            <a:off x="322075" y="2747875"/>
            <a:ext cx="352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highlight>
                  <a:srgbClr val="FFFFFF"/>
                </a:highlight>
              </a:rPr>
              <a:t>Doctorat en géographie</a:t>
            </a:r>
            <a:endParaRPr sz="1600"/>
          </a:p>
        </p:txBody>
      </p:sp>
      <p:sp>
        <p:nvSpPr>
          <p:cNvPr id="710" name="Google Shape;710;g1c96c80e2ae_0_902"/>
          <p:cNvSpPr txBox="1"/>
          <p:nvPr/>
        </p:nvSpPr>
        <p:spPr>
          <a:xfrm>
            <a:off x="322075" y="1921200"/>
            <a:ext cx="3656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r>
              <a:rPr lang="fr-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*</a:t>
            </a:r>
            <a:r>
              <a:rPr lang="fr-FR">
                <a:solidFill>
                  <a:schemeClr val="dk1"/>
                </a:solidFill>
                <a:highlight>
                  <a:srgbClr val="FFFFFF"/>
                </a:highlight>
              </a:rPr>
              <a:t>Master urbanisme, parcours expertise internationale, spécialité villes des Suds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g1c96c80e2ae_0_902"/>
          <p:cNvSpPr txBox="1"/>
          <p:nvPr/>
        </p:nvSpPr>
        <p:spPr>
          <a:xfrm>
            <a:off x="4342475" y="3629575"/>
            <a:ext cx="352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Chargée de mission tourisme </a:t>
            </a:r>
            <a:endParaRPr sz="1600"/>
          </a:p>
        </p:txBody>
      </p:sp>
      <p:sp>
        <p:nvSpPr>
          <p:cNvPr id="712" name="Google Shape;712;g1c96c80e2ae_0_902"/>
          <p:cNvSpPr txBox="1"/>
          <p:nvPr/>
        </p:nvSpPr>
        <p:spPr>
          <a:xfrm>
            <a:off x="4342475" y="2802900"/>
            <a:ext cx="468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 *Master valorisation du patrimoine </a:t>
            </a:r>
            <a:endParaRPr/>
          </a:p>
        </p:txBody>
      </p:sp>
      <p:sp>
        <p:nvSpPr>
          <p:cNvPr id="713" name="Google Shape;713;g1c96c80e2ae_0_902"/>
          <p:cNvSpPr txBox="1"/>
          <p:nvPr/>
        </p:nvSpPr>
        <p:spPr>
          <a:xfrm>
            <a:off x="127275" y="4054300"/>
            <a:ext cx="2034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Antoine  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grpSp>
        <p:nvGrpSpPr>
          <p:cNvPr id="714" name="Google Shape;714;g1c96c80e2ae_0_902"/>
          <p:cNvGrpSpPr/>
          <p:nvPr/>
        </p:nvGrpSpPr>
        <p:grpSpPr>
          <a:xfrm>
            <a:off x="2699790" y="3224733"/>
            <a:ext cx="491259" cy="492604"/>
            <a:chOff x="-33645475" y="3944800"/>
            <a:chExt cx="292225" cy="293025"/>
          </a:xfrm>
        </p:grpSpPr>
        <p:sp>
          <p:nvSpPr>
            <p:cNvPr id="715" name="Google Shape;715;g1c96c80e2ae_0_902"/>
            <p:cNvSpPr/>
            <p:nvPr/>
          </p:nvSpPr>
          <p:spPr>
            <a:xfrm>
              <a:off x="-33549375" y="3944800"/>
              <a:ext cx="98475" cy="70900"/>
            </a:xfrm>
            <a:custGeom>
              <a:avLst/>
              <a:gdLst/>
              <a:ahLst/>
              <a:cxnLst/>
              <a:rect l="l" t="t" r="r" b="b"/>
              <a:pathLst>
                <a:path w="3939" h="2836" extrusionOk="0">
                  <a:moveTo>
                    <a:pt x="1985" y="0"/>
                  </a:moveTo>
                  <a:cubicBezTo>
                    <a:pt x="1260" y="0"/>
                    <a:pt x="473" y="946"/>
                    <a:pt x="0" y="2521"/>
                  </a:cubicBezTo>
                  <a:cubicBezTo>
                    <a:pt x="158" y="2615"/>
                    <a:pt x="284" y="2710"/>
                    <a:pt x="410" y="2836"/>
                  </a:cubicBezTo>
                  <a:cubicBezTo>
                    <a:pt x="914" y="2773"/>
                    <a:pt x="1481" y="2773"/>
                    <a:pt x="1985" y="2773"/>
                  </a:cubicBezTo>
                  <a:cubicBezTo>
                    <a:pt x="2489" y="2773"/>
                    <a:pt x="3056" y="2804"/>
                    <a:pt x="3560" y="2836"/>
                  </a:cubicBezTo>
                  <a:cubicBezTo>
                    <a:pt x="3623" y="2678"/>
                    <a:pt x="3781" y="2584"/>
                    <a:pt x="3938" y="2521"/>
                  </a:cubicBezTo>
                  <a:cubicBezTo>
                    <a:pt x="3529" y="946"/>
                    <a:pt x="2741" y="0"/>
                    <a:pt x="19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g1c96c80e2ae_0_902"/>
            <p:cNvSpPr/>
            <p:nvPr/>
          </p:nvSpPr>
          <p:spPr>
            <a:xfrm>
              <a:off x="-33645475" y="4041675"/>
              <a:ext cx="70900" cy="98475"/>
            </a:xfrm>
            <a:custGeom>
              <a:avLst/>
              <a:gdLst/>
              <a:ahLst/>
              <a:cxnLst/>
              <a:rect l="l" t="t" r="r" b="b"/>
              <a:pathLst>
                <a:path w="2836" h="3939" extrusionOk="0">
                  <a:moveTo>
                    <a:pt x="2521" y="0"/>
                  </a:moveTo>
                  <a:cubicBezTo>
                    <a:pt x="946" y="473"/>
                    <a:pt x="32" y="1229"/>
                    <a:pt x="32" y="1954"/>
                  </a:cubicBezTo>
                  <a:cubicBezTo>
                    <a:pt x="1" y="2710"/>
                    <a:pt x="946" y="3466"/>
                    <a:pt x="2521" y="3939"/>
                  </a:cubicBezTo>
                  <a:cubicBezTo>
                    <a:pt x="2584" y="3781"/>
                    <a:pt x="2710" y="3655"/>
                    <a:pt x="2836" y="3529"/>
                  </a:cubicBezTo>
                  <a:cubicBezTo>
                    <a:pt x="2773" y="3025"/>
                    <a:pt x="2773" y="2521"/>
                    <a:pt x="2773" y="1954"/>
                  </a:cubicBezTo>
                  <a:cubicBezTo>
                    <a:pt x="2773" y="1418"/>
                    <a:pt x="2805" y="914"/>
                    <a:pt x="2836" y="379"/>
                  </a:cubicBezTo>
                  <a:cubicBezTo>
                    <a:pt x="2679" y="316"/>
                    <a:pt x="2553" y="158"/>
                    <a:pt x="25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g1c96c80e2ae_0_902"/>
            <p:cNvSpPr/>
            <p:nvPr/>
          </p:nvSpPr>
          <p:spPr>
            <a:xfrm>
              <a:off x="-33424150" y="4042450"/>
              <a:ext cx="70900" cy="52025"/>
            </a:xfrm>
            <a:custGeom>
              <a:avLst/>
              <a:gdLst/>
              <a:ahLst/>
              <a:cxnLst/>
              <a:rect l="l" t="t" r="r" b="b"/>
              <a:pathLst>
                <a:path w="2836" h="2081" extrusionOk="0">
                  <a:moveTo>
                    <a:pt x="316" y="1"/>
                  </a:moveTo>
                  <a:cubicBezTo>
                    <a:pt x="253" y="159"/>
                    <a:pt x="127" y="285"/>
                    <a:pt x="1" y="379"/>
                  </a:cubicBezTo>
                  <a:cubicBezTo>
                    <a:pt x="32" y="600"/>
                    <a:pt x="32" y="789"/>
                    <a:pt x="32" y="978"/>
                  </a:cubicBezTo>
                  <a:cubicBezTo>
                    <a:pt x="158" y="978"/>
                    <a:pt x="284" y="946"/>
                    <a:pt x="442" y="946"/>
                  </a:cubicBezTo>
                  <a:cubicBezTo>
                    <a:pt x="1387" y="946"/>
                    <a:pt x="2237" y="1387"/>
                    <a:pt x="2804" y="2080"/>
                  </a:cubicBezTo>
                  <a:lnTo>
                    <a:pt x="2804" y="1954"/>
                  </a:lnTo>
                  <a:cubicBezTo>
                    <a:pt x="2836" y="1230"/>
                    <a:pt x="1891" y="474"/>
                    <a:pt x="31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g1c96c80e2ae_0_902"/>
            <p:cNvSpPr/>
            <p:nvPr/>
          </p:nvSpPr>
          <p:spPr>
            <a:xfrm>
              <a:off x="-33549375" y="4165325"/>
              <a:ext cx="86650" cy="70925"/>
            </a:xfrm>
            <a:custGeom>
              <a:avLst/>
              <a:gdLst/>
              <a:ahLst/>
              <a:cxnLst/>
              <a:rect l="l" t="t" r="r" b="b"/>
              <a:pathLst>
                <a:path w="3466" h="2837" extrusionOk="0">
                  <a:moveTo>
                    <a:pt x="410" y="1"/>
                  </a:moveTo>
                  <a:cubicBezTo>
                    <a:pt x="315" y="158"/>
                    <a:pt x="158" y="284"/>
                    <a:pt x="0" y="316"/>
                  </a:cubicBezTo>
                  <a:cubicBezTo>
                    <a:pt x="473" y="1891"/>
                    <a:pt x="1260" y="2836"/>
                    <a:pt x="1985" y="2836"/>
                  </a:cubicBezTo>
                  <a:cubicBezTo>
                    <a:pt x="2489" y="2836"/>
                    <a:pt x="3056" y="2364"/>
                    <a:pt x="3466" y="1544"/>
                  </a:cubicBezTo>
                  <a:lnTo>
                    <a:pt x="3119" y="1072"/>
                  </a:lnTo>
                  <a:cubicBezTo>
                    <a:pt x="2836" y="851"/>
                    <a:pt x="2678" y="473"/>
                    <a:pt x="2521" y="95"/>
                  </a:cubicBezTo>
                  <a:lnTo>
                    <a:pt x="1985" y="95"/>
                  </a:lnTo>
                  <a:cubicBezTo>
                    <a:pt x="1418" y="95"/>
                    <a:pt x="882" y="64"/>
                    <a:pt x="41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g1c96c80e2ae_0_902"/>
            <p:cNvSpPr/>
            <p:nvPr/>
          </p:nvSpPr>
          <p:spPr>
            <a:xfrm>
              <a:off x="-33558825" y="4030650"/>
              <a:ext cx="118950" cy="120525"/>
            </a:xfrm>
            <a:custGeom>
              <a:avLst/>
              <a:gdLst/>
              <a:ahLst/>
              <a:cxnLst/>
              <a:rect l="l" t="t" r="r" b="b"/>
              <a:pathLst>
                <a:path w="4758" h="4821" extrusionOk="0">
                  <a:moveTo>
                    <a:pt x="2395" y="0"/>
                  </a:moveTo>
                  <a:cubicBezTo>
                    <a:pt x="1922" y="0"/>
                    <a:pt x="1418" y="32"/>
                    <a:pt x="1008" y="95"/>
                  </a:cubicBezTo>
                  <a:cubicBezTo>
                    <a:pt x="977" y="599"/>
                    <a:pt x="599" y="977"/>
                    <a:pt x="63" y="1040"/>
                  </a:cubicBezTo>
                  <a:cubicBezTo>
                    <a:pt x="32" y="1450"/>
                    <a:pt x="0" y="1922"/>
                    <a:pt x="0" y="2395"/>
                  </a:cubicBezTo>
                  <a:cubicBezTo>
                    <a:pt x="0" y="2867"/>
                    <a:pt x="32" y="3340"/>
                    <a:pt x="63" y="3781"/>
                  </a:cubicBezTo>
                  <a:cubicBezTo>
                    <a:pt x="599" y="3812"/>
                    <a:pt x="977" y="4222"/>
                    <a:pt x="1008" y="4726"/>
                  </a:cubicBezTo>
                  <a:cubicBezTo>
                    <a:pt x="1449" y="4758"/>
                    <a:pt x="1922" y="4821"/>
                    <a:pt x="2395" y="4821"/>
                  </a:cubicBezTo>
                  <a:lnTo>
                    <a:pt x="2804" y="4821"/>
                  </a:lnTo>
                  <a:cubicBezTo>
                    <a:pt x="2804" y="4695"/>
                    <a:pt x="2741" y="4569"/>
                    <a:pt x="2741" y="4506"/>
                  </a:cubicBezTo>
                  <a:cubicBezTo>
                    <a:pt x="2741" y="3151"/>
                    <a:pt x="3592" y="2017"/>
                    <a:pt x="4757" y="1576"/>
                  </a:cubicBezTo>
                  <a:cubicBezTo>
                    <a:pt x="4757" y="1387"/>
                    <a:pt x="4726" y="1229"/>
                    <a:pt x="4726" y="1040"/>
                  </a:cubicBezTo>
                  <a:cubicBezTo>
                    <a:pt x="4222" y="977"/>
                    <a:pt x="3812" y="599"/>
                    <a:pt x="3781" y="95"/>
                  </a:cubicBezTo>
                  <a:cubicBezTo>
                    <a:pt x="3340" y="32"/>
                    <a:pt x="2867" y="0"/>
                    <a:pt x="23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g1c96c80e2ae_0_902"/>
            <p:cNvSpPr/>
            <p:nvPr/>
          </p:nvSpPr>
          <p:spPr>
            <a:xfrm>
              <a:off x="-33639950" y="4129900"/>
              <a:ext cx="100825" cy="100825"/>
            </a:xfrm>
            <a:custGeom>
              <a:avLst/>
              <a:gdLst/>
              <a:ahLst/>
              <a:cxnLst/>
              <a:rect l="l" t="t" r="r" b="b"/>
              <a:pathLst>
                <a:path w="4033" h="4033" extrusionOk="0">
                  <a:moveTo>
                    <a:pt x="0" y="0"/>
                  </a:moveTo>
                  <a:lnTo>
                    <a:pt x="0" y="0"/>
                  </a:lnTo>
                  <a:cubicBezTo>
                    <a:pt x="567" y="1953"/>
                    <a:pt x="2111" y="3466"/>
                    <a:pt x="4033" y="4033"/>
                  </a:cubicBezTo>
                  <a:cubicBezTo>
                    <a:pt x="3592" y="3466"/>
                    <a:pt x="3245" y="2741"/>
                    <a:pt x="2962" y="1827"/>
                  </a:cubicBezTo>
                  <a:cubicBezTo>
                    <a:pt x="2584" y="1733"/>
                    <a:pt x="2300" y="1481"/>
                    <a:pt x="2206" y="1071"/>
                  </a:cubicBezTo>
                  <a:cubicBezTo>
                    <a:pt x="1323" y="851"/>
                    <a:pt x="567" y="441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g1c96c80e2ae_0_902"/>
            <p:cNvSpPr/>
            <p:nvPr/>
          </p:nvSpPr>
          <p:spPr>
            <a:xfrm>
              <a:off x="-33459600" y="3951875"/>
              <a:ext cx="100850" cy="100075"/>
            </a:xfrm>
            <a:custGeom>
              <a:avLst/>
              <a:gdLst/>
              <a:ahLst/>
              <a:cxnLst/>
              <a:rect l="l" t="t" r="r" b="b"/>
              <a:pathLst>
                <a:path w="4034" h="40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537"/>
                    <a:pt x="788" y="1293"/>
                    <a:pt x="1072" y="2206"/>
                  </a:cubicBezTo>
                  <a:cubicBezTo>
                    <a:pt x="1419" y="2238"/>
                    <a:pt x="1734" y="2553"/>
                    <a:pt x="1828" y="2962"/>
                  </a:cubicBezTo>
                  <a:cubicBezTo>
                    <a:pt x="2710" y="3183"/>
                    <a:pt x="3466" y="3592"/>
                    <a:pt x="4033" y="4002"/>
                  </a:cubicBezTo>
                  <a:cubicBezTo>
                    <a:pt x="3466" y="2080"/>
                    <a:pt x="1923" y="537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g1c96c80e2ae_0_902"/>
            <p:cNvSpPr/>
            <p:nvPr/>
          </p:nvSpPr>
          <p:spPr>
            <a:xfrm>
              <a:off x="-33639950" y="3951100"/>
              <a:ext cx="100825" cy="100050"/>
            </a:xfrm>
            <a:custGeom>
              <a:avLst/>
              <a:gdLst/>
              <a:ahLst/>
              <a:cxnLst/>
              <a:rect l="l" t="t" r="r" b="b"/>
              <a:pathLst>
                <a:path w="4033" h="4002" extrusionOk="0">
                  <a:moveTo>
                    <a:pt x="4033" y="0"/>
                  </a:moveTo>
                  <a:lnTo>
                    <a:pt x="4033" y="0"/>
                  </a:lnTo>
                  <a:cubicBezTo>
                    <a:pt x="2111" y="536"/>
                    <a:pt x="567" y="2080"/>
                    <a:pt x="0" y="4002"/>
                  </a:cubicBezTo>
                  <a:cubicBezTo>
                    <a:pt x="567" y="3592"/>
                    <a:pt x="1323" y="3214"/>
                    <a:pt x="2206" y="2962"/>
                  </a:cubicBezTo>
                  <a:cubicBezTo>
                    <a:pt x="2300" y="2552"/>
                    <a:pt x="2615" y="2269"/>
                    <a:pt x="2962" y="2206"/>
                  </a:cubicBezTo>
                  <a:cubicBezTo>
                    <a:pt x="3214" y="1292"/>
                    <a:pt x="3592" y="505"/>
                    <a:pt x="40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g1c96c80e2ae_0_902"/>
            <p:cNvSpPr/>
            <p:nvPr/>
          </p:nvSpPr>
          <p:spPr>
            <a:xfrm>
              <a:off x="-33472975" y="4082625"/>
              <a:ext cx="119725" cy="155200"/>
            </a:xfrm>
            <a:custGeom>
              <a:avLst/>
              <a:gdLst/>
              <a:ahLst/>
              <a:cxnLst/>
              <a:rect l="l" t="t" r="r" b="b"/>
              <a:pathLst>
                <a:path w="4789" h="6208" extrusionOk="0">
                  <a:moveTo>
                    <a:pt x="2395" y="1355"/>
                  </a:moveTo>
                  <a:cubicBezTo>
                    <a:pt x="2930" y="1355"/>
                    <a:pt x="3403" y="1828"/>
                    <a:pt x="3403" y="2364"/>
                  </a:cubicBezTo>
                  <a:cubicBezTo>
                    <a:pt x="3403" y="2962"/>
                    <a:pt x="2930" y="3403"/>
                    <a:pt x="2395" y="3403"/>
                  </a:cubicBezTo>
                  <a:cubicBezTo>
                    <a:pt x="1827" y="3403"/>
                    <a:pt x="1355" y="2931"/>
                    <a:pt x="1355" y="2364"/>
                  </a:cubicBezTo>
                  <a:cubicBezTo>
                    <a:pt x="1355" y="1828"/>
                    <a:pt x="1827" y="1355"/>
                    <a:pt x="2395" y="1355"/>
                  </a:cubicBezTo>
                  <a:close/>
                  <a:moveTo>
                    <a:pt x="2395" y="1"/>
                  </a:moveTo>
                  <a:cubicBezTo>
                    <a:pt x="1040" y="1"/>
                    <a:pt x="0" y="1072"/>
                    <a:pt x="0" y="2427"/>
                  </a:cubicBezTo>
                  <a:cubicBezTo>
                    <a:pt x="0" y="2994"/>
                    <a:pt x="221" y="3592"/>
                    <a:pt x="630" y="4002"/>
                  </a:cubicBezTo>
                  <a:lnTo>
                    <a:pt x="2111" y="6050"/>
                  </a:lnTo>
                  <a:cubicBezTo>
                    <a:pt x="2206" y="6113"/>
                    <a:pt x="2269" y="6207"/>
                    <a:pt x="2395" y="6207"/>
                  </a:cubicBezTo>
                  <a:cubicBezTo>
                    <a:pt x="2521" y="6207"/>
                    <a:pt x="2584" y="6144"/>
                    <a:pt x="2678" y="6050"/>
                  </a:cubicBezTo>
                  <a:lnTo>
                    <a:pt x="4442" y="3592"/>
                  </a:lnTo>
                  <a:cubicBezTo>
                    <a:pt x="4663" y="3246"/>
                    <a:pt x="4757" y="2805"/>
                    <a:pt x="4757" y="2364"/>
                  </a:cubicBezTo>
                  <a:cubicBezTo>
                    <a:pt x="4789" y="1072"/>
                    <a:pt x="3686" y="1"/>
                    <a:pt x="239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g1c96c80e2ae_0_902"/>
            <p:cNvSpPr/>
            <p:nvPr/>
          </p:nvSpPr>
          <p:spPr>
            <a:xfrm>
              <a:off x="-33421775" y="41338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g1c96c80e2ae_0_902"/>
          <p:cNvGrpSpPr/>
          <p:nvPr/>
        </p:nvGrpSpPr>
        <p:grpSpPr>
          <a:xfrm>
            <a:off x="3009325" y="5581891"/>
            <a:ext cx="491252" cy="484837"/>
            <a:chOff x="6232000" y="1435050"/>
            <a:chExt cx="488225" cy="481850"/>
          </a:xfrm>
        </p:grpSpPr>
        <p:sp>
          <p:nvSpPr>
            <p:cNvPr id="726" name="Google Shape;726;g1c96c80e2ae_0_902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27" name="Google Shape;727;g1c96c80e2ae_0_902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28" name="Google Shape;728;g1c96c80e2ae_0_902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29" name="Google Shape;729;g1c96c80e2ae_0_902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30" name="Google Shape;730;g1c96c80e2ae_0_902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731" name="Google Shape;731;g1c96c80e2ae_0_902"/>
          <p:cNvGrpSpPr/>
          <p:nvPr/>
        </p:nvGrpSpPr>
        <p:grpSpPr>
          <a:xfrm>
            <a:off x="7727485" y="3859202"/>
            <a:ext cx="431521" cy="425645"/>
            <a:chOff x="2084100" y="4400250"/>
            <a:chExt cx="486550" cy="479925"/>
          </a:xfrm>
        </p:grpSpPr>
        <p:sp>
          <p:nvSpPr>
            <p:cNvPr id="732" name="Google Shape;732;g1c96c80e2ae_0_902"/>
            <p:cNvSpPr/>
            <p:nvPr/>
          </p:nvSpPr>
          <p:spPr>
            <a:xfrm>
              <a:off x="2084100" y="4652250"/>
              <a:ext cx="105325" cy="90050"/>
            </a:xfrm>
            <a:custGeom>
              <a:avLst/>
              <a:gdLst/>
              <a:ahLst/>
              <a:cxnLst/>
              <a:rect l="l" t="t" r="r" b="b"/>
              <a:pathLst>
                <a:path w="4213" h="3602" extrusionOk="0">
                  <a:moveTo>
                    <a:pt x="2260" y="1"/>
                  </a:moveTo>
                  <a:cubicBezTo>
                    <a:pt x="2109" y="1"/>
                    <a:pt x="1966" y="60"/>
                    <a:pt x="1858" y="168"/>
                  </a:cubicBezTo>
                  <a:lnTo>
                    <a:pt x="259" y="1764"/>
                  </a:lnTo>
                  <a:cubicBezTo>
                    <a:pt x="0" y="2023"/>
                    <a:pt x="54" y="2457"/>
                    <a:pt x="367" y="2647"/>
                  </a:cubicBezTo>
                  <a:lnTo>
                    <a:pt x="1957" y="3601"/>
                  </a:lnTo>
                  <a:cubicBezTo>
                    <a:pt x="2078" y="3228"/>
                    <a:pt x="2274" y="2885"/>
                    <a:pt x="2533" y="2592"/>
                  </a:cubicBezTo>
                  <a:lnTo>
                    <a:pt x="4213" y="274"/>
                  </a:lnTo>
                  <a:lnTo>
                    <a:pt x="2337" y="6"/>
                  </a:lnTo>
                  <a:cubicBezTo>
                    <a:pt x="2311" y="2"/>
                    <a:pt x="2285" y="1"/>
                    <a:pt x="22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33" name="Google Shape;733;g1c96c80e2ae_0_902"/>
            <p:cNvSpPr/>
            <p:nvPr/>
          </p:nvSpPr>
          <p:spPr>
            <a:xfrm>
              <a:off x="2372575" y="4644175"/>
              <a:ext cx="175875" cy="226275"/>
            </a:xfrm>
            <a:custGeom>
              <a:avLst/>
              <a:gdLst/>
              <a:ahLst/>
              <a:cxnLst/>
              <a:rect l="l" t="t" r="r" b="b"/>
              <a:pathLst>
                <a:path w="7035" h="9051" extrusionOk="0">
                  <a:moveTo>
                    <a:pt x="4469" y="1"/>
                  </a:moveTo>
                  <a:cubicBezTo>
                    <a:pt x="3981" y="467"/>
                    <a:pt x="3466" y="901"/>
                    <a:pt x="2927" y="1304"/>
                  </a:cubicBezTo>
                  <a:lnTo>
                    <a:pt x="0" y="3436"/>
                  </a:lnTo>
                  <a:lnTo>
                    <a:pt x="3406" y="8787"/>
                  </a:lnTo>
                  <a:cubicBezTo>
                    <a:pt x="3514" y="8960"/>
                    <a:pt x="3697" y="9050"/>
                    <a:pt x="3882" y="9050"/>
                  </a:cubicBezTo>
                  <a:cubicBezTo>
                    <a:pt x="4025" y="9050"/>
                    <a:pt x="4170" y="8996"/>
                    <a:pt x="4282" y="8884"/>
                  </a:cubicBezTo>
                  <a:cubicBezTo>
                    <a:pt x="5818" y="7348"/>
                    <a:pt x="5990" y="7173"/>
                    <a:pt x="6821" y="6345"/>
                  </a:cubicBezTo>
                  <a:cubicBezTo>
                    <a:pt x="7034" y="6125"/>
                    <a:pt x="7031" y="5773"/>
                    <a:pt x="6812" y="5553"/>
                  </a:cubicBezTo>
                  <a:cubicBezTo>
                    <a:pt x="6702" y="5444"/>
                    <a:pt x="6558" y="5389"/>
                    <a:pt x="6413" y="5389"/>
                  </a:cubicBezTo>
                  <a:cubicBezTo>
                    <a:pt x="6272" y="5389"/>
                    <a:pt x="6130" y="5441"/>
                    <a:pt x="6020" y="5547"/>
                  </a:cubicBezTo>
                  <a:lnTo>
                    <a:pt x="5800" y="5767"/>
                  </a:lnTo>
                  <a:lnTo>
                    <a:pt x="5201" y="3174"/>
                  </a:lnTo>
                  <a:lnTo>
                    <a:pt x="5920" y="2455"/>
                  </a:lnTo>
                  <a:cubicBezTo>
                    <a:pt x="6134" y="2232"/>
                    <a:pt x="6131" y="1880"/>
                    <a:pt x="5914" y="1663"/>
                  </a:cubicBezTo>
                  <a:cubicBezTo>
                    <a:pt x="5804" y="1551"/>
                    <a:pt x="5660" y="1496"/>
                    <a:pt x="5515" y="1496"/>
                  </a:cubicBezTo>
                  <a:cubicBezTo>
                    <a:pt x="5374" y="1496"/>
                    <a:pt x="5232" y="1548"/>
                    <a:pt x="5122" y="1654"/>
                  </a:cubicBezTo>
                  <a:lnTo>
                    <a:pt x="4903" y="1877"/>
                  </a:lnTo>
                  <a:lnTo>
                    <a:pt x="446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34" name="Google Shape;734;g1c96c80e2ae_0_902"/>
            <p:cNvSpPr/>
            <p:nvPr/>
          </p:nvSpPr>
          <p:spPr>
            <a:xfrm>
              <a:off x="2093950" y="4419400"/>
              <a:ext cx="228500" cy="174750"/>
            </a:xfrm>
            <a:custGeom>
              <a:avLst/>
              <a:gdLst/>
              <a:ahLst/>
              <a:cxnLst/>
              <a:rect l="l" t="t" r="r" b="b"/>
              <a:pathLst>
                <a:path w="9140" h="6990" extrusionOk="0">
                  <a:moveTo>
                    <a:pt x="3194" y="1"/>
                  </a:moveTo>
                  <a:cubicBezTo>
                    <a:pt x="3049" y="1"/>
                    <a:pt x="2905" y="56"/>
                    <a:pt x="2795" y="166"/>
                  </a:cubicBezTo>
                  <a:lnTo>
                    <a:pt x="257" y="2704"/>
                  </a:lnTo>
                  <a:cubicBezTo>
                    <a:pt x="1" y="2960"/>
                    <a:pt x="46" y="3385"/>
                    <a:pt x="350" y="3580"/>
                  </a:cubicBezTo>
                  <a:lnTo>
                    <a:pt x="5707" y="6989"/>
                  </a:lnTo>
                  <a:lnTo>
                    <a:pt x="7824" y="4071"/>
                  </a:lnTo>
                  <a:cubicBezTo>
                    <a:pt x="8230" y="3526"/>
                    <a:pt x="8670" y="3008"/>
                    <a:pt x="9140" y="2517"/>
                  </a:cubicBezTo>
                  <a:lnTo>
                    <a:pt x="7264" y="2084"/>
                  </a:lnTo>
                  <a:lnTo>
                    <a:pt x="7484" y="1864"/>
                  </a:lnTo>
                  <a:cubicBezTo>
                    <a:pt x="7697" y="1641"/>
                    <a:pt x="7694" y="1289"/>
                    <a:pt x="7478" y="1072"/>
                  </a:cubicBezTo>
                  <a:cubicBezTo>
                    <a:pt x="7368" y="961"/>
                    <a:pt x="7223" y="905"/>
                    <a:pt x="7078" y="905"/>
                  </a:cubicBezTo>
                  <a:cubicBezTo>
                    <a:pt x="6937" y="905"/>
                    <a:pt x="6795" y="958"/>
                    <a:pt x="6686" y="1063"/>
                  </a:cubicBezTo>
                  <a:lnTo>
                    <a:pt x="5966" y="1786"/>
                  </a:lnTo>
                  <a:lnTo>
                    <a:pt x="3370" y="1186"/>
                  </a:lnTo>
                  <a:lnTo>
                    <a:pt x="3593" y="964"/>
                  </a:lnTo>
                  <a:cubicBezTo>
                    <a:pt x="3813" y="744"/>
                    <a:pt x="3813" y="385"/>
                    <a:pt x="3593" y="166"/>
                  </a:cubicBezTo>
                  <a:cubicBezTo>
                    <a:pt x="3483" y="56"/>
                    <a:pt x="3339" y="1"/>
                    <a:pt x="319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35" name="Google Shape;735;g1c96c80e2ae_0_902"/>
            <p:cNvSpPr/>
            <p:nvPr/>
          </p:nvSpPr>
          <p:spPr>
            <a:xfrm>
              <a:off x="2224425" y="4777500"/>
              <a:ext cx="90425" cy="102675"/>
            </a:xfrm>
            <a:custGeom>
              <a:avLst/>
              <a:gdLst/>
              <a:ahLst/>
              <a:cxnLst/>
              <a:rect l="l" t="t" r="r" b="b"/>
              <a:pathLst>
                <a:path w="3617" h="4107" extrusionOk="0">
                  <a:moveTo>
                    <a:pt x="3324" y="0"/>
                  </a:moveTo>
                  <a:lnTo>
                    <a:pt x="846" y="1804"/>
                  </a:lnTo>
                  <a:cubicBezTo>
                    <a:pt x="638" y="1994"/>
                    <a:pt x="340" y="2144"/>
                    <a:pt x="0" y="2250"/>
                  </a:cubicBezTo>
                  <a:lnTo>
                    <a:pt x="949" y="3831"/>
                  </a:lnTo>
                  <a:cubicBezTo>
                    <a:pt x="1057" y="4011"/>
                    <a:pt x="1245" y="4106"/>
                    <a:pt x="1435" y="4106"/>
                  </a:cubicBezTo>
                  <a:cubicBezTo>
                    <a:pt x="1578" y="4106"/>
                    <a:pt x="1723" y="4052"/>
                    <a:pt x="1834" y="3939"/>
                  </a:cubicBezTo>
                  <a:lnTo>
                    <a:pt x="3430" y="2343"/>
                  </a:lnTo>
                  <a:cubicBezTo>
                    <a:pt x="3556" y="2217"/>
                    <a:pt x="3617" y="2039"/>
                    <a:pt x="3589" y="1864"/>
                  </a:cubicBezTo>
                  <a:lnTo>
                    <a:pt x="332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36" name="Google Shape;736;g1c96c80e2ae_0_902"/>
            <p:cNvSpPr/>
            <p:nvPr/>
          </p:nvSpPr>
          <p:spPr>
            <a:xfrm>
              <a:off x="2454100" y="4400250"/>
              <a:ext cx="116550" cy="107300"/>
            </a:xfrm>
            <a:custGeom>
              <a:avLst/>
              <a:gdLst/>
              <a:ahLst/>
              <a:cxnLst/>
              <a:rect l="l" t="t" r="r" b="b"/>
              <a:pathLst>
                <a:path w="4662" h="4292" extrusionOk="0">
                  <a:moveTo>
                    <a:pt x="2188" y="0"/>
                  </a:moveTo>
                  <a:cubicBezTo>
                    <a:pt x="1911" y="0"/>
                    <a:pt x="1630" y="51"/>
                    <a:pt x="1361" y="155"/>
                  </a:cubicBezTo>
                  <a:cubicBezTo>
                    <a:pt x="1015" y="287"/>
                    <a:pt x="675" y="432"/>
                    <a:pt x="341" y="588"/>
                  </a:cubicBezTo>
                  <a:cubicBezTo>
                    <a:pt x="0" y="1600"/>
                    <a:pt x="265" y="2717"/>
                    <a:pt x="1021" y="3470"/>
                  </a:cubicBezTo>
                  <a:cubicBezTo>
                    <a:pt x="1558" y="4004"/>
                    <a:pt x="2275" y="4291"/>
                    <a:pt x="3007" y="4291"/>
                  </a:cubicBezTo>
                  <a:cubicBezTo>
                    <a:pt x="3307" y="4291"/>
                    <a:pt x="3609" y="4243"/>
                    <a:pt x="3903" y="4145"/>
                  </a:cubicBezTo>
                  <a:cubicBezTo>
                    <a:pt x="4060" y="3813"/>
                    <a:pt x="4204" y="3473"/>
                    <a:pt x="4337" y="3130"/>
                  </a:cubicBezTo>
                  <a:cubicBezTo>
                    <a:pt x="4662" y="2281"/>
                    <a:pt x="4457" y="1320"/>
                    <a:pt x="3816" y="676"/>
                  </a:cubicBezTo>
                  <a:cubicBezTo>
                    <a:pt x="3375" y="235"/>
                    <a:pt x="2787" y="0"/>
                    <a:pt x="218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37" name="Google Shape;737;g1c96c80e2ae_0_902"/>
            <p:cNvSpPr/>
            <p:nvPr/>
          </p:nvSpPr>
          <p:spPr>
            <a:xfrm>
              <a:off x="2152975" y="4431500"/>
              <a:ext cx="381925" cy="377725"/>
            </a:xfrm>
            <a:custGeom>
              <a:avLst/>
              <a:gdLst/>
              <a:ahLst/>
              <a:cxnLst/>
              <a:rect l="l" t="t" r="r" b="b"/>
              <a:pathLst>
                <a:path w="15277" h="15109" extrusionOk="0">
                  <a:moveTo>
                    <a:pt x="11062" y="3658"/>
                  </a:moveTo>
                  <a:cubicBezTo>
                    <a:pt x="11207" y="3658"/>
                    <a:pt x="11353" y="3714"/>
                    <a:pt x="11464" y="3825"/>
                  </a:cubicBezTo>
                  <a:cubicBezTo>
                    <a:pt x="11681" y="4042"/>
                    <a:pt x="11684" y="4394"/>
                    <a:pt x="11470" y="4617"/>
                  </a:cubicBezTo>
                  <a:lnTo>
                    <a:pt x="9076" y="7011"/>
                  </a:lnTo>
                  <a:cubicBezTo>
                    <a:pt x="8965" y="7122"/>
                    <a:pt x="8820" y="7178"/>
                    <a:pt x="8675" y="7178"/>
                  </a:cubicBezTo>
                  <a:cubicBezTo>
                    <a:pt x="8530" y="7178"/>
                    <a:pt x="8385" y="7122"/>
                    <a:pt x="8275" y="7011"/>
                  </a:cubicBezTo>
                  <a:cubicBezTo>
                    <a:pt x="8055" y="6791"/>
                    <a:pt x="8055" y="6433"/>
                    <a:pt x="8275" y="6213"/>
                  </a:cubicBezTo>
                  <a:lnTo>
                    <a:pt x="10672" y="3816"/>
                  </a:lnTo>
                  <a:cubicBezTo>
                    <a:pt x="10781" y="3711"/>
                    <a:pt x="10921" y="3658"/>
                    <a:pt x="11062" y="3658"/>
                  </a:cubicBezTo>
                  <a:close/>
                  <a:moveTo>
                    <a:pt x="11136" y="1"/>
                  </a:moveTo>
                  <a:lnTo>
                    <a:pt x="11136" y="1"/>
                  </a:lnTo>
                  <a:cubicBezTo>
                    <a:pt x="9278" y="1079"/>
                    <a:pt x="7658" y="2524"/>
                    <a:pt x="6378" y="4253"/>
                  </a:cubicBezTo>
                  <a:lnTo>
                    <a:pt x="624" y="12169"/>
                  </a:lnTo>
                  <a:cubicBezTo>
                    <a:pt x="0" y="12877"/>
                    <a:pt x="15" y="13979"/>
                    <a:pt x="660" y="14623"/>
                  </a:cubicBezTo>
                  <a:cubicBezTo>
                    <a:pt x="992" y="14957"/>
                    <a:pt x="1464" y="15108"/>
                    <a:pt x="1921" y="15108"/>
                  </a:cubicBezTo>
                  <a:cubicBezTo>
                    <a:pt x="2351" y="15108"/>
                    <a:pt x="2767" y="14974"/>
                    <a:pt x="3039" y="14732"/>
                  </a:cubicBezTo>
                  <a:lnTo>
                    <a:pt x="11037" y="8905"/>
                  </a:lnTo>
                  <a:cubicBezTo>
                    <a:pt x="12759" y="7628"/>
                    <a:pt x="14201" y="6014"/>
                    <a:pt x="15276" y="4162"/>
                  </a:cubicBezTo>
                  <a:lnTo>
                    <a:pt x="15276" y="4162"/>
                  </a:lnTo>
                  <a:cubicBezTo>
                    <a:pt x="15201" y="4166"/>
                    <a:pt x="15126" y="4168"/>
                    <a:pt x="15052" y="4168"/>
                  </a:cubicBezTo>
                  <a:cubicBezTo>
                    <a:pt x="13942" y="4168"/>
                    <a:pt x="12979" y="3729"/>
                    <a:pt x="12265" y="3018"/>
                  </a:cubicBezTo>
                  <a:cubicBezTo>
                    <a:pt x="11446" y="2199"/>
                    <a:pt x="11076" y="1091"/>
                    <a:pt x="111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738" name="Google Shape;738;g1c96c80e2ae_0_902"/>
          <p:cNvGrpSpPr/>
          <p:nvPr/>
        </p:nvGrpSpPr>
        <p:grpSpPr>
          <a:xfrm>
            <a:off x="8265009" y="3717260"/>
            <a:ext cx="567401" cy="567401"/>
            <a:chOff x="-20571700" y="4066875"/>
            <a:chExt cx="304825" cy="304825"/>
          </a:xfrm>
        </p:grpSpPr>
        <p:sp>
          <p:nvSpPr>
            <p:cNvPr id="739" name="Google Shape;739;g1c96c80e2ae_0_902"/>
            <p:cNvSpPr/>
            <p:nvPr/>
          </p:nvSpPr>
          <p:spPr>
            <a:xfrm>
              <a:off x="-20385825" y="4211025"/>
              <a:ext cx="118950" cy="160675"/>
            </a:xfrm>
            <a:custGeom>
              <a:avLst/>
              <a:gdLst/>
              <a:ahLst/>
              <a:cxnLst/>
              <a:rect l="l" t="t" r="r" b="b"/>
              <a:pathLst>
                <a:path w="4758" h="6427" extrusionOk="0">
                  <a:moveTo>
                    <a:pt x="757" y="0"/>
                  </a:moveTo>
                  <a:cubicBezTo>
                    <a:pt x="473" y="0"/>
                    <a:pt x="221" y="63"/>
                    <a:pt x="1" y="189"/>
                  </a:cubicBezTo>
                  <a:lnTo>
                    <a:pt x="2836" y="6427"/>
                  </a:lnTo>
                  <a:lnTo>
                    <a:pt x="4380" y="6427"/>
                  </a:lnTo>
                  <a:cubicBezTo>
                    <a:pt x="4474" y="6427"/>
                    <a:pt x="4600" y="6332"/>
                    <a:pt x="4695" y="6269"/>
                  </a:cubicBezTo>
                  <a:cubicBezTo>
                    <a:pt x="4758" y="6143"/>
                    <a:pt x="4758" y="6017"/>
                    <a:pt x="4695" y="5891"/>
                  </a:cubicBezTo>
                  <a:lnTo>
                    <a:pt x="2111" y="819"/>
                  </a:lnTo>
                  <a:cubicBezTo>
                    <a:pt x="1891" y="315"/>
                    <a:pt x="1387" y="0"/>
                    <a:pt x="7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g1c96c80e2ae_0_902"/>
            <p:cNvSpPr/>
            <p:nvPr/>
          </p:nvSpPr>
          <p:spPr>
            <a:xfrm>
              <a:off x="-20412600" y="4084875"/>
              <a:ext cx="109500" cy="89925"/>
            </a:xfrm>
            <a:custGeom>
              <a:avLst/>
              <a:gdLst/>
              <a:ahLst/>
              <a:cxnLst/>
              <a:rect l="l" t="t" r="r" b="b"/>
              <a:pathLst>
                <a:path w="4380" h="3597" extrusionOk="0">
                  <a:moveTo>
                    <a:pt x="2203" y="0"/>
                  </a:moveTo>
                  <a:cubicBezTo>
                    <a:pt x="2118" y="0"/>
                    <a:pt x="2029" y="10"/>
                    <a:pt x="1922" y="37"/>
                  </a:cubicBezTo>
                  <a:cubicBezTo>
                    <a:pt x="1261" y="194"/>
                    <a:pt x="788" y="824"/>
                    <a:pt x="788" y="1486"/>
                  </a:cubicBezTo>
                  <a:cubicBezTo>
                    <a:pt x="284" y="1707"/>
                    <a:pt x="0" y="2211"/>
                    <a:pt x="126" y="2715"/>
                  </a:cubicBezTo>
                  <a:cubicBezTo>
                    <a:pt x="252" y="3219"/>
                    <a:pt x="694" y="3597"/>
                    <a:pt x="1198" y="3597"/>
                  </a:cubicBezTo>
                  <a:lnTo>
                    <a:pt x="3308" y="3597"/>
                  </a:lnTo>
                  <a:cubicBezTo>
                    <a:pt x="3876" y="3597"/>
                    <a:pt x="4380" y="3124"/>
                    <a:pt x="4380" y="2526"/>
                  </a:cubicBezTo>
                  <a:cubicBezTo>
                    <a:pt x="4380" y="2179"/>
                    <a:pt x="4222" y="1801"/>
                    <a:pt x="3813" y="1580"/>
                  </a:cubicBezTo>
                  <a:cubicBezTo>
                    <a:pt x="3718" y="1549"/>
                    <a:pt x="3655" y="1423"/>
                    <a:pt x="3624" y="1297"/>
                  </a:cubicBezTo>
                  <a:cubicBezTo>
                    <a:pt x="3561" y="635"/>
                    <a:pt x="3119" y="194"/>
                    <a:pt x="2552" y="37"/>
                  </a:cubicBezTo>
                  <a:cubicBezTo>
                    <a:pt x="2425" y="19"/>
                    <a:pt x="2319" y="0"/>
                    <a:pt x="22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g1c96c80e2ae_0_902"/>
            <p:cNvSpPr/>
            <p:nvPr/>
          </p:nvSpPr>
          <p:spPr>
            <a:xfrm>
              <a:off x="-20332275" y="4066875"/>
              <a:ext cx="64625" cy="80375"/>
            </a:xfrm>
            <a:custGeom>
              <a:avLst/>
              <a:gdLst/>
              <a:ahLst/>
              <a:cxnLst/>
              <a:rect l="l" t="t" r="r" b="b"/>
              <a:pathLst>
                <a:path w="2585" h="3215" extrusionOk="0">
                  <a:moveTo>
                    <a:pt x="820" y="1"/>
                  </a:moveTo>
                  <a:cubicBezTo>
                    <a:pt x="505" y="1"/>
                    <a:pt x="221" y="95"/>
                    <a:pt x="1" y="253"/>
                  </a:cubicBezTo>
                  <a:cubicBezTo>
                    <a:pt x="253" y="379"/>
                    <a:pt x="505" y="568"/>
                    <a:pt x="726" y="851"/>
                  </a:cubicBezTo>
                  <a:cubicBezTo>
                    <a:pt x="915" y="1103"/>
                    <a:pt x="1072" y="1418"/>
                    <a:pt x="1135" y="1733"/>
                  </a:cubicBezTo>
                  <a:cubicBezTo>
                    <a:pt x="1356" y="1891"/>
                    <a:pt x="1608" y="2174"/>
                    <a:pt x="1702" y="2490"/>
                  </a:cubicBezTo>
                  <a:cubicBezTo>
                    <a:pt x="1797" y="2679"/>
                    <a:pt x="1860" y="2962"/>
                    <a:pt x="1860" y="3214"/>
                  </a:cubicBezTo>
                  <a:cubicBezTo>
                    <a:pt x="2301" y="2899"/>
                    <a:pt x="2584" y="2363"/>
                    <a:pt x="2584" y="1796"/>
                  </a:cubicBezTo>
                  <a:cubicBezTo>
                    <a:pt x="2584" y="788"/>
                    <a:pt x="1797" y="1"/>
                    <a:pt x="82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g1c96c80e2ae_0_902"/>
            <p:cNvSpPr/>
            <p:nvPr/>
          </p:nvSpPr>
          <p:spPr>
            <a:xfrm>
              <a:off x="-20553575" y="4103900"/>
              <a:ext cx="107925" cy="89025"/>
            </a:xfrm>
            <a:custGeom>
              <a:avLst/>
              <a:gdLst/>
              <a:ahLst/>
              <a:cxnLst/>
              <a:rect l="l" t="t" r="r" b="b"/>
              <a:pathLst>
                <a:path w="4317" h="3561" extrusionOk="0">
                  <a:moveTo>
                    <a:pt x="2174" y="0"/>
                  </a:moveTo>
                  <a:cubicBezTo>
                    <a:pt x="1386" y="0"/>
                    <a:pt x="756" y="630"/>
                    <a:pt x="756" y="1418"/>
                  </a:cubicBezTo>
                  <a:lnTo>
                    <a:pt x="756" y="1481"/>
                  </a:lnTo>
                  <a:cubicBezTo>
                    <a:pt x="284" y="1639"/>
                    <a:pt x="63" y="2048"/>
                    <a:pt x="63" y="2458"/>
                  </a:cubicBezTo>
                  <a:cubicBezTo>
                    <a:pt x="0" y="3088"/>
                    <a:pt x="473" y="3560"/>
                    <a:pt x="1071" y="3560"/>
                  </a:cubicBezTo>
                  <a:lnTo>
                    <a:pt x="3214" y="3560"/>
                  </a:lnTo>
                  <a:cubicBezTo>
                    <a:pt x="3686" y="3560"/>
                    <a:pt x="4159" y="3214"/>
                    <a:pt x="4253" y="2710"/>
                  </a:cubicBezTo>
                  <a:cubicBezTo>
                    <a:pt x="4253" y="2615"/>
                    <a:pt x="4316" y="2552"/>
                    <a:pt x="4316" y="2521"/>
                  </a:cubicBezTo>
                  <a:cubicBezTo>
                    <a:pt x="4316" y="2080"/>
                    <a:pt x="4033" y="1670"/>
                    <a:pt x="3592" y="1481"/>
                  </a:cubicBezTo>
                  <a:cubicBezTo>
                    <a:pt x="3592" y="1135"/>
                    <a:pt x="3529" y="819"/>
                    <a:pt x="3308" y="536"/>
                  </a:cubicBezTo>
                  <a:cubicBezTo>
                    <a:pt x="3056" y="189"/>
                    <a:pt x="2646" y="0"/>
                    <a:pt x="217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g1c96c80e2ae_0_902"/>
            <p:cNvSpPr/>
            <p:nvPr/>
          </p:nvSpPr>
          <p:spPr>
            <a:xfrm>
              <a:off x="-20515000" y="4168475"/>
              <a:ext cx="119750" cy="91400"/>
            </a:xfrm>
            <a:custGeom>
              <a:avLst/>
              <a:gdLst/>
              <a:ahLst/>
              <a:cxnLst/>
              <a:rect l="l" t="t" r="r" b="b"/>
              <a:pathLst>
                <a:path w="4790" h="3656" extrusionOk="0">
                  <a:moveTo>
                    <a:pt x="3435" y="1"/>
                  </a:moveTo>
                  <a:cubicBezTo>
                    <a:pt x="3435" y="316"/>
                    <a:pt x="3372" y="599"/>
                    <a:pt x="3151" y="914"/>
                  </a:cubicBezTo>
                  <a:cubicBezTo>
                    <a:pt x="2773" y="1450"/>
                    <a:pt x="2206" y="1702"/>
                    <a:pt x="1671" y="1702"/>
                  </a:cubicBezTo>
                  <a:lnTo>
                    <a:pt x="473" y="1702"/>
                  </a:lnTo>
                  <a:lnTo>
                    <a:pt x="1" y="2710"/>
                  </a:lnTo>
                  <a:lnTo>
                    <a:pt x="946" y="3655"/>
                  </a:lnTo>
                  <a:lnTo>
                    <a:pt x="2143" y="2490"/>
                  </a:lnTo>
                  <a:cubicBezTo>
                    <a:pt x="2222" y="2411"/>
                    <a:pt x="2309" y="2371"/>
                    <a:pt x="2395" y="2371"/>
                  </a:cubicBezTo>
                  <a:cubicBezTo>
                    <a:pt x="2482" y="2371"/>
                    <a:pt x="2568" y="2411"/>
                    <a:pt x="2647" y="2490"/>
                  </a:cubicBezTo>
                  <a:lnTo>
                    <a:pt x="3844" y="3655"/>
                  </a:lnTo>
                  <a:lnTo>
                    <a:pt x="4790" y="2710"/>
                  </a:lnTo>
                  <a:lnTo>
                    <a:pt x="3718" y="410"/>
                  </a:lnTo>
                  <a:cubicBezTo>
                    <a:pt x="3624" y="253"/>
                    <a:pt x="3561" y="127"/>
                    <a:pt x="34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g1c96c80e2ae_0_902"/>
            <p:cNvSpPr/>
            <p:nvPr/>
          </p:nvSpPr>
          <p:spPr>
            <a:xfrm>
              <a:off x="-20571700" y="4250400"/>
              <a:ext cx="233950" cy="120525"/>
            </a:xfrm>
            <a:custGeom>
              <a:avLst/>
              <a:gdLst/>
              <a:ahLst/>
              <a:cxnLst/>
              <a:rect l="l" t="t" r="r" b="b"/>
              <a:pathLst>
                <a:path w="9358" h="4821" extrusionOk="0">
                  <a:moveTo>
                    <a:pt x="4695" y="0"/>
                  </a:moveTo>
                  <a:lnTo>
                    <a:pt x="3497" y="1166"/>
                  </a:lnTo>
                  <a:cubicBezTo>
                    <a:pt x="3419" y="1245"/>
                    <a:pt x="3332" y="1284"/>
                    <a:pt x="3245" y="1284"/>
                  </a:cubicBezTo>
                  <a:cubicBezTo>
                    <a:pt x="3159" y="1284"/>
                    <a:pt x="3072" y="1245"/>
                    <a:pt x="2993" y="1166"/>
                  </a:cubicBezTo>
                  <a:lnTo>
                    <a:pt x="1954" y="158"/>
                  </a:lnTo>
                  <a:lnTo>
                    <a:pt x="32" y="4316"/>
                  </a:lnTo>
                  <a:cubicBezTo>
                    <a:pt x="0" y="4442"/>
                    <a:pt x="0" y="4568"/>
                    <a:pt x="63" y="4694"/>
                  </a:cubicBezTo>
                  <a:cubicBezTo>
                    <a:pt x="158" y="4789"/>
                    <a:pt x="252" y="4820"/>
                    <a:pt x="379" y="4820"/>
                  </a:cubicBezTo>
                  <a:lnTo>
                    <a:pt x="8979" y="4820"/>
                  </a:lnTo>
                  <a:cubicBezTo>
                    <a:pt x="9105" y="4820"/>
                    <a:pt x="9200" y="4757"/>
                    <a:pt x="9294" y="4694"/>
                  </a:cubicBezTo>
                  <a:cubicBezTo>
                    <a:pt x="9357" y="4568"/>
                    <a:pt x="9357" y="4442"/>
                    <a:pt x="9326" y="4316"/>
                  </a:cubicBezTo>
                  <a:lnTo>
                    <a:pt x="7341" y="158"/>
                  </a:lnTo>
                  <a:lnTo>
                    <a:pt x="6333" y="1166"/>
                  </a:lnTo>
                  <a:cubicBezTo>
                    <a:pt x="6270" y="1260"/>
                    <a:pt x="6175" y="1292"/>
                    <a:pt x="6112" y="1292"/>
                  </a:cubicBezTo>
                  <a:cubicBezTo>
                    <a:pt x="6018" y="1292"/>
                    <a:pt x="5892" y="1260"/>
                    <a:pt x="5860" y="1166"/>
                  </a:cubicBezTo>
                  <a:lnTo>
                    <a:pt x="46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g1c96c80e2ae_0_902"/>
          <p:cNvSpPr/>
          <p:nvPr/>
        </p:nvSpPr>
        <p:spPr>
          <a:xfrm>
            <a:off x="3566597" y="5574231"/>
            <a:ext cx="491244" cy="492492"/>
          </a:xfrm>
          <a:custGeom>
            <a:avLst/>
            <a:gdLst/>
            <a:ahLst/>
            <a:cxnLst/>
            <a:rect l="l" t="t" r="r" b="b"/>
            <a:pathLst>
              <a:path w="12665" h="12698" extrusionOk="0">
                <a:moveTo>
                  <a:pt x="9200" y="883"/>
                </a:moveTo>
                <a:lnTo>
                  <a:pt x="9200" y="1702"/>
                </a:lnTo>
                <a:lnTo>
                  <a:pt x="3403" y="1702"/>
                </a:lnTo>
                <a:lnTo>
                  <a:pt x="3403" y="883"/>
                </a:lnTo>
                <a:close/>
                <a:moveTo>
                  <a:pt x="4222" y="3340"/>
                </a:moveTo>
                <a:lnTo>
                  <a:pt x="4222" y="4191"/>
                </a:lnTo>
                <a:lnTo>
                  <a:pt x="3403" y="4191"/>
                </a:lnTo>
                <a:lnTo>
                  <a:pt x="3403" y="3340"/>
                </a:lnTo>
                <a:close/>
                <a:moveTo>
                  <a:pt x="6711" y="3340"/>
                </a:moveTo>
                <a:lnTo>
                  <a:pt x="6711" y="4191"/>
                </a:lnTo>
                <a:lnTo>
                  <a:pt x="5892" y="4191"/>
                </a:lnTo>
                <a:lnTo>
                  <a:pt x="5892" y="3340"/>
                </a:lnTo>
                <a:close/>
                <a:moveTo>
                  <a:pt x="9200" y="3340"/>
                </a:moveTo>
                <a:lnTo>
                  <a:pt x="9200" y="4191"/>
                </a:lnTo>
                <a:lnTo>
                  <a:pt x="8349" y="4191"/>
                </a:lnTo>
                <a:lnTo>
                  <a:pt x="8349" y="3340"/>
                </a:lnTo>
                <a:close/>
                <a:moveTo>
                  <a:pt x="4222" y="5010"/>
                </a:moveTo>
                <a:lnTo>
                  <a:pt x="4222" y="5829"/>
                </a:lnTo>
                <a:lnTo>
                  <a:pt x="3403" y="5829"/>
                </a:lnTo>
                <a:lnTo>
                  <a:pt x="3403" y="5010"/>
                </a:lnTo>
                <a:close/>
                <a:moveTo>
                  <a:pt x="6711" y="5010"/>
                </a:moveTo>
                <a:lnTo>
                  <a:pt x="6711" y="5829"/>
                </a:lnTo>
                <a:lnTo>
                  <a:pt x="5892" y="5829"/>
                </a:lnTo>
                <a:lnTo>
                  <a:pt x="5892" y="5010"/>
                </a:lnTo>
                <a:close/>
                <a:moveTo>
                  <a:pt x="9200" y="5010"/>
                </a:moveTo>
                <a:lnTo>
                  <a:pt x="9200" y="5829"/>
                </a:lnTo>
                <a:lnTo>
                  <a:pt x="8349" y="5829"/>
                </a:lnTo>
                <a:lnTo>
                  <a:pt x="8349" y="5010"/>
                </a:lnTo>
                <a:close/>
                <a:moveTo>
                  <a:pt x="4222" y="6648"/>
                </a:moveTo>
                <a:lnTo>
                  <a:pt x="4222" y="7499"/>
                </a:lnTo>
                <a:lnTo>
                  <a:pt x="3403" y="7499"/>
                </a:lnTo>
                <a:lnTo>
                  <a:pt x="3403" y="6648"/>
                </a:lnTo>
                <a:close/>
                <a:moveTo>
                  <a:pt x="6711" y="6648"/>
                </a:moveTo>
                <a:lnTo>
                  <a:pt x="6711" y="7499"/>
                </a:lnTo>
                <a:lnTo>
                  <a:pt x="5892" y="7499"/>
                </a:lnTo>
                <a:lnTo>
                  <a:pt x="5892" y="6648"/>
                </a:lnTo>
                <a:close/>
                <a:moveTo>
                  <a:pt x="9200" y="6648"/>
                </a:moveTo>
                <a:lnTo>
                  <a:pt x="9200" y="7499"/>
                </a:lnTo>
                <a:lnTo>
                  <a:pt x="8349" y="7499"/>
                </a:lnTo>
                <a:lnTo>
                  <a:pt x="8349" y="6648"/>
                </a:lnTo>
                <a:close/>
                <a:moveTo>
                  <a:pt x="1733" y="9137"/>
                </a:moveTo>
                <a:lnTo>
                  <a:pt x="1733" y="11909"/>
                </a:lnTo>
                <a:lnTo>
                  <a:pt x="819" y="11909"/>
                </a:lnTo>
                <a:lnTo>
                  <a:pt x="819" y="9137"/>
                </a:lnTo>
                <a:close/>
                <a:moveTo>
                  <a:pt x="5892" y="9137"/>
                </a:moveTo>
                <a:lnTo>
                  <a:pt x="5892" y="11909"/>
                </a:lnTo>
                <a:lnTo>
                  <a:pt x="4222" y="11909"/>
                </a:lnTo>
                <a:lnTo>
                  <a:pt x="4222" y="9137"/>
                </a:lnTo>
                <a:close/>
                <a:moveTo>
                  <a:pt x="8349" y="9137"/>
                </a:moveTo>
                <a:lnTo>
                  <a:pt x="8349" y="11909"/>
                </a:lnTo>
                <a:lnTo>
                  <a:pt x="6711" y="11909"/>
                </a:lnTo>
                <a:lnTo>
                  <a:pt x="6711" y="9137"/>
                </a:lnTo>
                <a:close/>
                <a:moveTo>
                  <a:pt x="11783" y="9137"/>
                </a:moveTo>
                <a:lnTo>
                  <a:pt x="11783" y="11909"/>
                </a:lnTo>
                <a:lnTo>
                  <a:pt x="10806" y="11909"/>
                </a:lnTo>
                <a:lnTo>
                  <a:pt x="10806" y="9137"/>
                </a:lnTo>
                <a:close/>
                <a:moveTo>
                  <a:pt x="2993" y="1"/>
                </a:moveTo>
                <a:cubicBezTo>
                  <a:pt x="2773" y="1"/>
                  <a:pt x="2615" y="190"/>
                  <a:pt x="2615" y="410"/>
                </a:cubicBezTo>
                <a:lnTo>
                  <a:pt x="2615" y="1670"/>
                </a:lnTo>
                <a:lnTo>
                  <a:pt x="2206" y="1670"/>
                </a:lnTo>
                <a:cubicBezTo>
                  <a:pt x="1985" y="1670"/>
                  <a:pt x="1796" y="1859"/>
                  <a:pt x="1796" y="2080"/>
                </a:cubicBezTo>
                <a:lnTo>
                  <a:pt x="1796" y="8318"/>
                </a:lnTo>
                <a:lnTo>
                  <a:pt x="410" y="8318"/>
                </a:lnTo>
                <a:cubicBezTo>
                  <a:pt x="158" y="8318"/>
                  <a:pt x="0" y="8507"/>
                  <a:pt x="0" y="8696"/>
                </a:cubicBezTo>
                <a:lnTo>
                  <a:pt x="0" y="12287"/>
                </a:lnTo>
                <a:cubicBezTo>
                  <a:pt x="0" y="12540"/>
                  <a:pt x="221" y="12697"/>
                  <a:pt x="410" y="12697"/>
                </a:cubicBezTo>
                <a:lnTo>
                  <a:pt x="12256" y="12697"/>
                </a:lnTo>
                <a:cubicBezTo>
                  <a:pt x="12508" y="12697"/>
                  <a:pt x="12665" y="12477"/>
                  <a:pt x="12665" y="12287"/>
                </a:cubicBezTo>
                <a:lnTo>
                  <a:pt x="12665" y="8696"/>
                </a:lnTo>
                <a:cubicBezTo>
                  <a:pt x="12602" y="8475"/>
                  <a:pt x="12445" y="8318"/>
                  <a:pt x="12224" y="8318"/>
                </a:cubicBezTo>
                <a:lnTo>
                  <a:pt x="10838" y="8318"/>
                </a:lnTo>
                <a:lnTo>
                  <a:pt x="10838" y="2080"/>
                </a:lnTo>
                <a:cubicBezTo>
                  <a:pt x="10838" y="1859"/>
                  <a:pt x="10649" y="1670"/>
                  <a:pt x="10460" y="1670"/>
                </a:cubicBezTo>
                <a:lnTo>
                  <a:pt x="10019" y="1670"/>
                </a:lnTo>
                <a:lnTo>
                  <a:pt x="10019" y="410"/>
                </a:lnTo>
                <a:cubicBezTo>
                  <a:pt x="10019" y="158"/>
                  <a:pt x="9830" y="1"/>
                  <a:pt x="9609" y="1"/>
                </a:cubicBezTo>
                <a:close/>
              </a:path>
            </a:pathLst>
          </a:custGeom>
          <a:noFill/>
          <a:ln w="9525" cap="flat" cmpd="sng">
            <a:solidFill>
              <a:srgbClr val="BEC3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3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</a:rPr>
              <a:t>LICENCE HISTOIRE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52" name="Google Shape;752;p13"/>
          <p:cNvSpPr/>
          <p:nvPr/>
        </p:nvSpPr>
        <p:spPr>
          <a:xfrm>
            <a:off x="755576" y="1342842"/>
            <a:ext cx="2304256" cy="504056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Mots Clés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13"/>
          <p:cNvSpPr/>
          <p:nvPr/>
        </p:nvSpPr>
        <p:spPr>
          <a:xfrm>
            <a:off x="755576" y="2605089"/>
            <a:ext cx="2520280" cy="612067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Compétences   </a:t>
            </a:r>
            <a:endParaRPr/>
          </a:p>
        </p:txBody>
      </p:sp>
      <p:sp>
        <p:nvSpPr>
          <p:cNvPr id="754" name="Google Shape;754;p13"/>
          <p:cNvSpPr txBox="1"/>
          <p:nvPr/>
        </p:nvSpPr>
        <p:spPr>
          <a:xfrm>
            <a:off x="3995936" y="1556792"/>
            <a:ext cx="29523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3"/>
          <p:cNvSpPr txBox="1"/>
          <p:nvPr/>
        </p:nvSpPr>
        <p:spPr>
          <a:xfrm>
            <a:off x="3530744" y="1230472"/>
            <a:ext cx="47348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4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PÉRIODES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HISTORIQUES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ARTS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HUMANITÉS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MÉTIERS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DE L’ENSEIGNEMENT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56" name="Google Shape;756;p13"/>
          <p:cNvSpPr txBox="1"/>
          <p:nvPr/>
        </p:nvSpPr>
        <p:spPr>
          <a:xfrm>
            <a:off x="3530744" y="2495623"/>
            <a:ext cx="47584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RÉDACTIONNELLES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ANALYSE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SYNTHÈSE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CULTURE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57" name="Google Shape;757;p13"/>
          <p:cNvSpPr txBox="1"/>
          <p:nvPr/>
        </p:nvSpPr>
        <p:spPr>
          <a:xfrm>
            <a:off x="3530750" y="3740100"/>
            <a:ext cx="5613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MASTERS HISTOIRE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MÉTIERS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DE L’ENSEIGNEMENT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JOURNALISME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758" name="Google Shape;758;p13"/>
          <p:cNvSpPr txBox="1"/>
          <p:nvPr/>
        </p:nvSpPr>
        <p:spPr>
          <a:xfrm>
            <a:off x="3076966" y="5202686"/>
            <a:ext cx="7272808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E2F"/>
              </a:buClr>
              <a:buSzPts val="1800"/>
              <a:buFont typeface="Avenir"/>
              <a:buNone/>
            </a:pPr>
            <a:r>
              <a:rPr lang="fr-FR" sz="1800" b="1" i="1" u="none" strike="noStrike" cap="none" dirty="0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Responsable : </a:t>
            </a:r>
            <a:endParaRPr sz="1800" b="1" i="1" u="none" strike="noStrike" cap="none" dirty="0">
              <a:solidFill>
                <a:srgbClr val="797E2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E2F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Éric SPARHUBERT </a:t>
            </a:r>
            <a:r>
              <a:rPr lang="fr-FR" sz="1800" b="1" dirty="0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eric.sparhubert@unilim.fr</a:t>
            </a:r>
            <a:endParaRPr lang="fr-FR" sz="1800" b="1" i="0" u="none" strike="noStrike" cap="none" dirty="0">
              <a:solidFill>
                <a:srgbClr val="797E2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E2F"/>
              </a:buClr>
              <a:buSzPts val="1800"/>
              <a:buFont typeface="Avenir"/>
              <a:buNone/>
            </a:pPr>
            <a:r>
              <a:rPr lang="fr-FR" sz="1800" b="1" dirty="0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Virgile CIREFICE  virgile.cirefice@unilim.fr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E2F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800" b="1" i="0" u="none" strike="noStrike" cap="none" dirty="0">
              <a:solidFill>
                <a:srgbClr val="7030A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59" name="Google Shape;759;p13"/>
          <p:cNvSpPr/>
          <p:nvPr/>
        </p:nvSpPr>
        <p:spPr>
          <a:xfrm>
            <a:off x="755576" y="3849344"/>
            <a:ext cx="2520280" cy="792088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Poursuite d’études  </a:t>
            </a:r>
            <a:endParaRPr/>
          </a:p>
        </p:txBody>
      </p:sp>
      <p:sp>
        <p:nvSpPr>
          <p:cNvPr id="760" name="Google Shape;760;p13"/>
          <p:cNvSpPr txBox="1"/>
          <p:nvPr/>
        </p:nvSpPr>
        <p:spPr>
          <a:xfrm>
            <a:off x="2944324" y="6242400"/>
            <a:ext cx="3122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Association</a:t>
            </a:r>
            <a:r>
              <a:rPr lang="fr-F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Table Ronde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761" name="Google Shape;761;p13" descr="http://www.flsh.unilim.fr/wp-content/uploads/sites/9/2016/01/Licence_histoire-354x2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" y="5326772"/>
            <a:ext cx="2944237" cy="166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13" descr="https://scontent-mrs1-1.xx.fbcdn.net/v/t1.0-1/p200x200/29025379_2113114015586458_2010313477876350976_n.jpg?_nc_cat=100&amp;_nc_ht=scontent-mrs1-1.xx&amp;oh=9a6881f204dbe167c3ca2dc867b42c5f&amp;oe=5CAF9DD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7035" y="6163108"/>
            <a:ext cx="774217" cy="774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"/>
          <p:cNvSpPr txBox="1">
            <a:spLocks noGrp="1"/>
          </p:cNvSpPr>
          <p:nvPr>
            <p:ph type="ctrTitle"/>
          </p:nvPr>
        </p:nvSpPr>
        <p:spPr>
          <a:xfrm>
            <a:off x="611560" y="299695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L’OFFRE DE FORMATION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c96c80e2ae_0_946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Parcours après une licence HISTOIRE</a:t>
            </a:r>
            <a:endParaRPr/>
          </a:p>
        </p:txBody>
      </p:sp>
      <p:sp>
        <p:nvSpPr>
          <p:cNvPr id="769" name="Google Shape;769;g1c96c80e2ae_0_946"/>
          <p:cNvSpPr/>
          <p:nvPr/>
        </p:nvSpPr>
        <p:spPr>
          <a:xfrm rot="10800000" flipH="1">
            <a:off x="354025" y="1531875"/>
            <a:ext cx="4626000" cy="17973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g1c96c80e2ae_0_946"/>
          <p:cNvSpPr txBox="1"/>
          <p:nvPr/>
        </p:nvSpPr>
        <p:spPr>
          <a:xfrm>
            <a:off x="406150" y="984188"/>
            <a:ext cx="151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Julie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771" name="Google Shape;771;g1c96c80e2ae_0_946"/>
          <p:cNvSpPr txBox="1"/>
          <p:nvPr/>
        </p:nvSpPr>
        <p:spPr>
          <a:xfrm>
            <a:off x="354025" y="2346150"/>
            <a:ext cx="4626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r>
              <a:rPr lang="fr-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highlight>
                  <a:srgbClr val="FFFFFF"/>
                </a:highlight>
              </a:rPr>
              <a:t>Animatrice du patrimoine adjointe au </a:t>
            </a:r>
            <a:r>
              <a:rPr lang="fr-FR" sz="1600">
                <a:solidFill>
                  <a:schemeClr val="dk1"/>
                </a:solidFill>
              </a:rPr>
              <a:t>Pays d’art et d’histoire</a:t>
            </a:r>
            <a:endParaRPr sz="1800"/>
          </a:p>
        </p:txBody>
      </p:sp>
      <p:sp>
        <p:nvSpPr>
          <p:cNvPr id="772" name="Google Shape;772;g1c96c80e2ae_0_946"/>
          <p:cNvSpPr txBox="1"/>
          <p:nvPr/>
        </p:nvSpPr>
        <p:spPr>
          <a:xfrm>
            <a:off x="354025" y="1604200"/>
            <a:ext cx="3714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r>
              <a:rPr lang="fr-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*Master valorisation du patrimoine</a:t>
            </a:r>
            <a:endParaRPr sz="1600"/>
          </a:p>
        </p:txBody>
      </p:sp>
      <p:sp>
        <p:nvSpPr>
          <p:cNvPr id="773" name="Google Shape;773;g1c96c80e2ae_0_946"/>
          <p:cNvSpPr/>
          <p:nvPr/>
        </p:nvSpPr>
        <p:spPr>
          <a:xfrm>
            <a:off x="5130475" y="2090200"/>
            <a:ext cx="3891900" cy="27369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g1c96c80e2ae_0_946"/>
          <p:cNvSpPr txBox="1"/>
          <p:nvPr/>
        </p:nvSpPr>
        <p:spPr>
          <a:xfrm>
            <a:off x="5989275" y="5239763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Dylan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775" name="Google Shape;775;g1c96c80e2ae_0_946"/>
          <p:cNvSpPr/>
          <p:nvPr/>
        </p:nvSpPr>
        <p:spPr>
          <a:xfrm>
            <a:off x="325525" y="3767225"/>
            <a:ext cx="4683000" cy="1686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g1c96c80e2ae_0_946"/>
          <p:cNvSpPr txBox="1"/>
          <p:nvPr/>
        </p:nvSpPr>
        <p:spPr>
          <a:xfrm>
            <a:off x="338125" y="5691075"/>
            <a:ext cx="2086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Stéphanie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777" name="Google Shape;777;g1c96c80e2ae_0_946"/>
          <p:cNvSpPr txBox="1"/>
          <p:nvPr/>
        </p:nvSpPr>
        <p:spPr>
          <a:xfrm>
            <a:off x="5515500" y="2497600"/>
            <a:ext cx="175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chemeClr val="dk1"/>
                </a:solidFill>
              </a:rPr>
              <a:t>Poursuite d’étude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*Master MEEF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78" name="Google Shape;778;g1c96c80e2ae_0_946"/>
          <p:cNvSpPr txBox="1"/>
          <p:nvPr/>
        </p:nvSpPr>
        <p:spPr>
          <a:xfrm>
            <a:off x="5364500" y="3631925"/>
            <a:ext cx="3548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Professeur d’histoire en lycée </a:t>
            </a:r>
            <a:endParaRPr sz="1600"/>
          </a:p>
        </p:txBody>
      </p:sp>
      <p:sp>
        <p:nvSpPr>
          <p:cNvPr id="779" name="Google Shape;779;g1c96c80e2ae_0_946"/>
          <p:cNvSpPr txBox="1"/>
          <p:nvPr/>
        </p:nvSpPr>
        <p:spPr>
          <a:xfrm>
            <a:off x="338125" y="3755325"/>
            <a:ext cx="1758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chemeClr val="dk1"/>
                </a:solidFill>
              </a:rPr>
              <a:t>Poursuite d’étude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*Master Histoire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780" name="Google Shape;780;g1c96c80e2ae_0_946"/>
          <p:cNvSpPr txBox="1"/>
          <p:nvPr/>
        </p:nvSpPr>
        <p:spPr>
          <a:xfrm>
            <a:off x="325525" y="4564188"/>
            <a:ext cx="1384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Journaliste </a:t>
            </a:r>
            <a:endParaRPr sz="1600"/>
          </a:p>
        </p:txBody>
      </p:sp>
      <p:grpSp>
        <p:nvGrpSpPr>
          <p:cNvPr id="781" name="Google Shape;781;g1c96c80e2ae_0_946"/>
          <p:cNvGrpSpPr/>
          <p:nvPr/>
        </p:nvGrpSpPr>
        <p:grpSpPr>
          <a:xfrm>
            <a:off x="4248794" y="2081740"/>
            <a:ext cx="434149" cy="492588"/>
            <a:chOff x="-10370400" y="4049550"/>
            <a:chExt cx="310350" cy="352100"/>
          </a:xfrm>
        </p:grpSpPr>
        <p:sp>
          <p:nvSpPr>
            <p:cNvPr id="782" name="Google Shape;782;g1c96c80e2ae_0_946"/>
            <p:cNvSpPr/>
            <p:nvPr/>
          </p:nvSpPr>
          <p:spPr>
            <a:xfrm>
              <a:off x="-10308175" y="4224400"/>
              <a:ext cx="185900" cy="115800"/>
            </a:xfrm>
            <a:custGeom>
              <a:avLst/>
              <a:gdLst/>
              <a:ahLst/>
              <a:cxnLst/>
              <a:rect l="l" t="t" r="r" b="b"/>
              <a:pathLst>
                <a:path w="7436" h="4632" extrusionOk="0">
                  <a:moveTo>
                    <a:pt x="1" y="1"/>
                  </a:moveTo>
                  <a:lnTo>
                    <a:pt x="1" y="4632"/>
                  </a:lnTo>
                  <a:lnTo>
                    <a:pt x="1639" y="4632"/>
                  </a:lnTo>
                  <a:lnTo>
                    <a:pt x="1639" y="1261"/>
                  </a:lnTo>
                  <a:cubicBezTo>
                    <a:pt x="1639" y="1040"/>
                    <a:pt x="1859" y="883"/>
                    <a:pt x="2048" y="883"/>
                  </a:cubicBezTo>
                  <a:cubicBezTo>
                    <a:pt x="2269" y="883"/>
                    <a:pt x="2489" y="1072"/>
                    <a:pt x="2489" y="1261"/>
                  </a:cubicBezTo>
                  <a:lnTo>
                    <a:pt x="2489" y="4632"/>
                  </a:lnTo>
                  <a:lnTo>
                    <a:pt x="3309" y="4632"/>
                  </a:lnTo>
                  <a:lnTo>
                    <a:pt x="3309" y="1261"/>
                  </a:lnTo>
                  <a:cubicBezTo>
                    <a:pt x="3309" y="1040"/>
                    <a:pt x="3498" y="883"/>
                    <a:pt x="3750" y="883"/>
                  </a:cubicBezTo>
                  <a:cubicBezTo>
                    <a:pt x="3970" y="883"/>
                    <a:pt x="4128" y="1072"/>
                    <a:pt x="4128" y="1261"/>
                  </a:cubicBezTo>
                  <a:lnTo>
                    <a:pt x="4128" y="4632"/>
                  </a:lnTo>
                  <a:lnTo>
                    <a:pt x="4947" y="4632"/>
                  </a:lnTo>
                  <a:lnTo>
                    <a:pt x="4947" y="1261"/>
                  </a:lnTo>
                  <a:cubicBezTo>
                    <a:pt x="4947" y="1040"/>
                    <a:pt x="5167" y="883"/>
                    <a:pt x="5388" y="883"/>
                  </a:cubicBezTo>
                  <a:cubicBezTo>
                    <a:pt x="5640" y="883"/>
                    <a:pt x="5829" y="1072"/>
                    <a:pt x="5829" y="1261"/>
                  </a:cubicBezTo>
                  <a:lnTo>
                    <a:pt x="5829" y="4632"/>
                  </a:lnTo>
                  <a:lnTo>
                    <a:pt x="7436" y="4632"/>
                  </a:lnTo>
                  <a:lnTo>
                    <a:pt x="743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g1c96c80e2ae_0_946"/>
            <p:cNvSpPr/>
            <p:nvPr/>
          </p:nvSpPr>
          <p:spPr>
            <a:xfrm>
              <a:off x="-10292425" y="4121225"/>
              <a:ext cx="159125" cy="30750"/>
            </a:xfrm>
            <a:custGeom>
              <a:avLst/>
              <a:gdLst/>
              <a:ahLst/>
              <a:cxnLst/>
              <a:rect l="l" t="t" r="r" b="b"/>
              <a:pathLst>
                <a:path w="6365" h="1230" extrusionOk="0">
                  <a:moveTo>
                    <a:pt x="694" y="0"/>
                  </a:moveTo>
                  <a:cubicBezTo>
                    <a:pt x="694" y="158"/>
                    <a:pt x="662" y="316"/>
                    <a:pt x="631" y="442"/>
                  </a:cubicBezTo>
                  <a:cubicBezTo>
                    <a:pt x="505" y="757"/>
                    <a:pt x="284" y="1040"/>
                    <a:pt x="1" y="1229"/>
                  </a:cubicBezTo>
                  <a:lnTo>
                    <a:pt x="6365" y="1229"/>
                  </a:lnTo>
                  <a:cubicBezTo>
                    <a:pt x="6018" y="1040"/>
                    <a:pt x="5798" y="788"/>
                    <a:pt x="5672" y="442"/>
                  </a:cubicBezTo>
                  <a:cubicBezTo>
                    <a:pt x="5577" y="284"/>
                    <a:pt x="5577" y="126"/>
                    <a:pt x="557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g1c96c80e2ae_0_946"/>
            <p:cNvSpPr/>
            <p:nvPr/>
          </p:nvSpPr>
          <p:spPr>
            <a:xfrm>
              <a:off x="-10370400" y="4049550"/>
              <a:ext cx="310350" cy="91400"/>
            </a:xfrm>
            <a:custGeom>
              <a:avLst/>
              <a:gdLst/>
              <a:ahLst/>
              <a:cxnLst/>
              <a:rect l="l" t="t" r="r" b="b"/>
              <a:pathLst>
                <a:path w="12414" h="3656" extrusionOk="0">
                  <a:moveTo>
                    <a:pt x="2049" y="1"/>
                  </a:moveTo>
                  <a:cubicBezTo>
                    <a:pt x="977" y="1"/>
                    <a:pt x="95" y="820"/>
                    <a:pt x="1" y="1891"/>
                  </a:cubicBezTo>
                  <a:cubicBezTo>
                    <a:pt x="95" y="2867"/>
                    <a:pt x="946" y="3655"/>
                    <a:pt x="1954" y="3655"/>
                  </a:cubicBezTo>
                  <a:cubicBezTo>
                    <a:pt x="2427" y="3655"/>
                    <a:pt x="2773" y="3340"/>
                    <a:pt x="2899" y="3025"/>
                  </a:cubicBezTo>
                  <a:cubicBezTo>
                    <a:pt x="2931" y="2867"/>
                    <a:pt x="2962" y="2678"/>
                    <a:pt x="2805" y="2521"/>
                  </a:cubicBezTo>
                  <a:cubicBezTo>
                    <a:pt x="2729" y="2461"/>
                    <a:pt x="2618" y="2422"/>
                    <a:pt x="2520" y="2422"/>
                  </a:cubicBezTo>
                  <a:cubicBezTo>
                    <a:pt x="2411" y="2422"/>
                    <a:pt x="2317" y="2469"/>
                    <a:pt x="2301" y="2584"/>
                  </a:cubicBezTo>
                  <a:cubicBezTo>
                    <a:pt x="2274" y="2793"/>
                    <a:pt x="2097" y="2915"/>
                    <a:pt x="1911" y="2915"/>
                  </a:cubicBezTo>
                  <a:cubicBezTo>
                    <a:pt x="1873" y="2915"/>
                    <a:pt x="1834" y="2910"/>
                    <a:pt x="1796" y="2899"/>
                  </a:cubicBezTo>
                  <a:cubicBezTo>
                    <a:pt x="1544" y="2867"/>
                    <a:pt x="1418" y="2647"/>
                    <a:pt x="1481" y="2395"/>
                  </a:cubicBezTo>
                  <a:cubicBezTo>
                    <a:pt x="1595" y="1848"/>
                    <a:pt x="2036" y="1594"/>
                    <a:pt x="2500" y="1594"/>
                  </a:cubicBezTo>
                  <a:cubicBezTo>
                    <a:pt x="2811" y="1594"/>
                    <a:pt x="3132" y="1708"/>
                    <a:pt x="3372" y="1922"/>
                  </a:cubicBezTo>
                  <a:lnTo>
                    <a:pt x="3466" y="2048"/>
                  </a:lnTo>
                  <a:lnTo>
                    <a:pt x="8917" y="2048"/>
                  </a:lnTo>
                  <a:lnTo>
                    <a:pt x="9043" y="1922"/>
                  </a:lnTo>
                  <a:cubicBezTo>
                    <a:pt x="9262" y="1715"/>
                    <a:pt x="9561" y="1612"/>
                    <a:pt x="9856" y="1612"/>
                  </a:cubicBezTo>
                  <a:cubicBezTo>
                    <a:pt x="10325" y="1612"/>
                    <a:pt x="10785" y="1873"/>
                    <a:pt x="10901" y="2395"/>
                  </a:cubicBezTo>
                  <a:cubicBezTo>
                    <a:pt x="10964" y="2647"/>
                    <a:pt x="10838" y="2836"/>
                    <a:pt x="10618" y="2899"/>
                  </a:cubicBezTo>
                  <a:cubicBezTo>
                    <a:pt x="10575" y="2910"/>
                    <a:pt x="10533" y="2915"/>
                    <a:pt x="10494" y="2915"/>
                  </a:cubicBezTo>
                  <a:cubicBezTo>
                    <a:pt x="10304" y="2915"/>
                    <a:pt x="10161" y="2793"/>
                    <a:pt x="10082" y="2584"/>
                  </a:cubicBezTo>
                  <a:cubicBezTo>
                    <a:pt x="10066" y="2469"/>
                    <a:pt x="9963" y="2422"/>
                    <a:pt x="9851" y="2422"/>
                  </a:cubicBezTo>
                  <a:cubicBezTo>
                    <a:pt x="9749" y="2422"/>
                    <a:pt x="9638" y="2461"/>
                    <a:pt x="9578" y="2521"/>
                  </a:cubicBezTo>
                  <a:cubicBezTo>
                    <a:pt x="9421" y="2678"/>
                    <a:pt x="9452" y="2867"/>
                    <a:pt x="9515" y="3025"/>
                  </a:cubicBezTo>
                  <a:cubicBezTo>
                    <a:pt x="9610" y="3340"/>
                    <a:pt x="10019" y="3655"/>
                    <a:pt x="10460" y="3655"/>
                  </a:cubicBezTo>
                  <a:cubicBezTo>
                    <a:pt x="11311" y="3655"/>
                    <a:pt x="12067" y="3056"/>
                    <a:pt x="12288" y="2269"/>
                  </a:cubicBezTo>
                  <a:cubicBezTo>
                    <a:pt x="12288" y="2206"/>
                    <a:pt x="12351" y="2111"/>
                    <a:pt x="12351" y="2048"/>
                  </a:cubicBezTo>
                  <a:cubicBezTo>
                    <a:pt x="12414" y="883"/>
                    <a:pt x="11468" y="1"/>
                    <a:pt x="1033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g1c96c80e2ae_0_946"/>
            <p:cNvSpPr/>
            <p:nvPr/>
          </p:nvSpPr>
          <p:spPr>
            <a:xfrm>
              <a:off x="-10328650" y="4173200"/>
              <a:ext cx="226850" cy="30750"/>
            </a:xfrm>
            <a:custGeom>
              <a:avLst/>
              <a:gdLst/>
              <a:ahLst/>
              <a:cxnLst/>
              <a:rect l="l" t="t" r="r" b="b"/>
              <a:pathLst>
                <a:path w="9074" h="1230" extrusionOk="0">
                  <a:moveTo>
                    <a:pt x="0" y="1"/>
                  </a:moveTo>
                  <a:cubicBezTo>
                    <a:pt x="0" y="694"/>
                    <a:pt x="536" y="1229"/>
                    <a:pt x="1198" y="1229"/>
                  </a:cubicBezTo>
                  <a:lnTo>
                    <a:pt x="7814" y="1229"/>
                  </a:lnTo>
                  <a:cubicBezTo>
                    <a:pt x="8507" y="1229"/>
                    <a:pt x="9074" y="694"/>
                    <a:pt x="907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g1c96c80e2ae_0_946"/>
            <p:cNvSpPr/>
            <p:nvPr/>
          </p:nvSpPr>
          <p:spPr>
            <a:xfrm>
              <a:off x="-10328650" y="4360650"/>
              <a:ext cx="226850" cy="41000"/>
            </a:xfrm>
            <a:custGeom>
              <a:avLst/>
              <a:gdLst/>
              <a:ahLst/>
              <a:cxnLst/>
              <a:rect l="l" t="t" r="r" b="b"/>
              <a:pathLst>
                <a:path w="9074" h="1640" extrusionOk="0">
                  <a:moveTo>
                    <a:pt x="410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1230"/>
                  </a:lnTo>
                  <a:cubicBezTo>
                    <a:pt x="0" y="1450"/>
                    <a:pt x="189" y="1639"/>
                    <a:pt x="410" y="1639"/>
                  </a:cubicBezTo>
                  <a:lnTo>
                    <a:pt x="8696" y="1639"/>
                  </a:lnTo>
                  <a:cubicBezTo>
                    <a:pt x="8916" y="1639"/>
                    <a:pt x="9074" y="1450"/>
                    <a:pt x="9074" y="1230"/>
                  </a:cubicBezTo>
                  <a:lnTo>
                    <a:pt x="9074" y="379"/>
                  </a:ln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g1c96c80e2ae_0_946"/>
          <p:cNvGrpSpPr/>
          <p:nvPr/>
        </p:nvGrpSpPr>
        <p:grpSpPr>
          <a:xfrm>
            <a:off x="2099829" y="4808512"/>
            <a:ext cx="520839" cy="495409"/>
            <a:chOff x="-6690625" y="3631325"/>
            <a:chExt cx="307225" cy="292225"/>
          </a:xfrm>
        </p:grpSpPr>
        <p:sp>
          <p:nvSpPr>
            <p:cNvPr id="788" name="Google Shape;788;g1c96c80e2ae_0_946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g1c96c80e2ae_0_946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g1c96c80e2ae_0_946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g1c96c80e2ae_0_946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g1c96c80e2ae_0_946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" name="Google Shape;793;g1c96c80e2ae_0_946"/>
          <p:cNvGrpSpPr/>
          <p:nvPr/>
        </p:nvGrpSpPr>
        <p:grpSpPr>
          <a:xfrm>
            <a:off x="2738778" y="4748406"/>
            <a:ext cx="495451" cy="615606"/>
            <a:chOff x="-2310650" y="3525775"/>
            <a:chExt cx="292250" cy="363125"/>
          </a:xfrm>
        </p:grpSpPr>
        <p:sp>
          <p:nvSpPr>
            <p:cNvPr id="794" name="Google Shape;794;g1c96c80e2ae_0_946"/>
            <p:cNvSpPr/>
            <p:nvPr/>
          </p:nvSpPr>
          <p:spPr>
            <a:xfrm>
              <a:off x="-2053075" y="3648650"/>
              <a:ext cx="34675" cy="233950"/>
            </a:xfrm>
            <a:custGeom>
              <a:avLst/>
              <a:gdLst/>
              <a:ahLst/>
              <a:cxnLst/>
              <a:rect l="l" t="t" r="r" b="b"/>
              <a:pathLst>
                <a:path w="1387" h="9358" extrusionOk="0">
                  <a:moveTo>
                    <a:pt x="0" y="1"/>
                  </a:moveTo>
                  <a:lnTo>
                    <a:pt x="0" y="8286"/>
                  </a:lnTo>
                  <a:cubicBezTo>
                    <a:pt x="0" y="8664"/>
                    <a:pt x="158" y="9011"/>
                    <a:pt x="441" y="9263"/>
                  </a:cubicBezTo>
                  <a:cubicBezTo>
                    <a:pt x="504" y="9326"/>
                    <a:pt x="591" y="9358"/>
                    <a:pt x="677" y="9358"/>
                  </a:cubicBezTo>
                  <a:cubicBezTo>
                    <a:pt x="764" y="9358"/>
                    <a:pt x="851" y="9326"/>
                    <a:pt x="914" y="9263"/>
                  </a:cubicBezTo>
                  <a:cubicBezTo>
                    <a:pt x="1197" y="9011"/>
                    <a:pt x="1355" y="8664"/>
                    <a:pt x="1355" y="8286"/>
                  </a:cubicBezTo>
                  <a:lnTo>
                    <a:pt x="1355" y="347"/>
                  </a:ln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g1c96c80e2ae_0_946"/>
            <p:cNvSpPr/>
            <p:nvPr/>
          </p:nvSpPr>
          <p:spPr>
            <a:xfrm>
              <a:off x="-2259450" y="37518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" y="1"/>
                  </a:moveTo>
                  <a:lnTo>
                    <a:pt x="1" y="2049"/>
                  </a:lnTo>
                  <a:lnTo>
                    <a:pt x="2049" y="2049"/>
                  </a:lnTo>
                  <a:lnTo>
                    <a:pt x="204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g1c96c80e2ae_0_946"/>
            <p:cNvSpPr/>
            <p:nvPr/>
          </p:nvSpPr>
          <p:spPr>
            <a:xfrm>
              <a:off x="-2259450" y="3649450"/>
              <a:ext cx="137075" cy="51200"/>
            </a:xfrm>
            <a:custGeom>
              <a:avLst/>
              <a:gdLst/>
              <a:ahLst/>
              <a:cxnLst/>
              <a:rect l="l" t="t" r="r" b="b"/>
              <a:pathLst>
                <a:path w="5483" h="2048" extrusionOk="0">
                  <a:moveTo>
                    <a:pt x="1" y="0"/>
                  </a:moveTo>
                  <a:lnTo>
                    <a:pt x="1" y="2048"/>
                  </a:lnTo>
                  <a:lnTo>
                    <a:pt x="5483" y="2048"/>
                  </a:lnTo>
                  <a:lnTo>
                    <a:pt x="548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g1c96c80e2ae_0_946"/>
            <p:cNvSpPr/>
            <p:nvPr/>
          </p:nvSpPr>
          <p:spPr>
            <a:xfrm>
              <a:off x="-2310650" y="3525775"/>
              <a:ext cx="252075" cy="363125"/>
            </a:xfrm>
            <a:custGeom>
              <a:avLst/>
              <a:gdLst/>
              <a:ahLst/>
              <a:cxnLst/>
              <a:rect l="l" t="t" r="r" b="b"/>
              <a:pathLst>
                <a:path w="10083" h="14525" extrusionOk="0">
                  <a:moveTo>
                    <a:pt x="7814" y="4222"/>
                  </a:moveTo>
                  <a:cubicBezTo>
                    <a:pt x="8035" y="4222"/>
                    <a:pt x="8192" y="4380"/>
                    <a:pt x="8192" y="4569"/>
                  </a:cubicBezTo>
                  <a:lnTo>
                    <a:pt x="8192" y="7310"/>
                  </a:lnTo>
                  <a:cubicBezTo>
                    <a:pt x="8192" y="7530"/>
                    <a:pt x="8035" y="7657"/>
                    <a:pt x="7814" y="7657"/>
                  </a:cubicBezTo>
                  <a:lnTo>
                    <a:pt x="1671" y="7657"/>
                  </a:lnTo>
                  <a:cubicBezTo>
                    <a:pt x="1482" y="7657"/>
                    <a:pt x="1324" y="7530"/>
                    <a:pt x="1324" y="7310"/>
                  </a:cubicBezTo>
                  <a:lnTo>
                    <a:pt x="1324" y="4569"/>
                  </a:lnTo>
                  <a:cubicBezTo>
                    <a:pt x="1324" y="4380"/>
                    <a:pt x="1482" y="4222"/>
                    <a:pt x="1671" y="4222"/>
                  </a:cubicBezTo>
                  <a:close/>
                  <a:moveTo>
                    <a:pt x="7904" y="8380"/>
                  </a:moveTo>
                  <a:cubicBezTo>
                    <a:pt x="8287" y="8380"/>
                    <a:pt x="8278" y="9043"/>
                    <a:pt x="7877" y="9043"/>
                  </a:cubicBezTo>
                  <a:lnTo>
                    <a:pt x="5829" y="9043"/>
                  </a:lnTo>
                  <a:cubicBezTo>
                    <a:pt x="5388" y="9043"/>
                    <a:pt x="5357" y="8381"/>
                    <a:pt x="5829" y="8381"/>
                  </a:cubicBezTo>
                  <a:lnTo>
                    <a:pt x="7877" y="8381"/>
                  </a:lnTo>
                  <a:cubicBezTo>
                    <a:pt x="7886" y="8380"/>
                    <a:pt x="7895" y="8380"/>
                    <a:pt x="7904" y="8380"/>
                  </a:cubicBezTo>
                  <a:close/>
                  <a:moveTo>
                    <a:pt x="7904" y="9766"/>
                  </a:moveTo>
                  <a:cubicBezTo>
                    <a:pt x="8287" y="9766"/>
                    <a:pt x="8278" y="10429"/>
                    <a:pt x="7877" y="10429"/>
                  </a:cubicBezTo>
                  <a:lnTo>
                    <a:pt x="5829" y="10429"/>
                  </a:lnTo>
                  <a:cubicBezTo>
                    <a:pt x="5388" y="10429"/>
                    <a:pt x="5357" y="9767"/>
                    <a:pt x="5829" y="9767"/>
                  </a:cubicBezTo>
                  <a:lnTo>
                    <a:pt x="7877" y="9767"/>
                  </a:lnTo>
                  <a:cubicBezTo>
                    <a:pt x="7886" y="9767"/>
                    <a:pt x="7895" y="9766"/>
                    <a:pt x="7904" y="9766"/>
                  </a:cubicBezTo>
                  <a:close/>
                  <a:moveTo>
                    <a:pt x="7877" y="11091"/>
                  </a:moveTo>
                  <a:cubicBezTo>
                    <a:pt x="8287" y="11091"/>
                    <a:pt x="8287" y="11784"/>
                    <a:pt x="7877" y="11784"/>
                  </a:cubicBezTo>
                  <a:lnTo>
                    <a:pt x="5829" y="11784"/>
                  </a:lnTo>
                  <a:cubicBezTo>
                    <a:pt x="5388" y="11784"/>
                    <a:pt x="5357" y="11091"/>
                    <a:pt x="5829" y="11091"/>
                  </a:cubicBezTo>
                  <a:close/>
                  <a:moveTo>
                    <a:pt x="4475" y="8350"/>
                  </a:moveTo>
                  <a:cubicBezTo>
                    <a:pt x="4664" y="8350"/>
                    <a:pt x="4821" y="8507"/>
                    <a:pt x="4821" y="8696"/>
                  </a:cubicBezTo>
                  <a:lnTo>
                    <a:pt x="4821" y="11469"/>
                  </a:lnTo>
                  <a:cubicBezTo>
                    <a:pt x="4821" y="11658"/>
                    <a:pt x="4664" y="11815"/>
                    <a:pt x="4475" y="11815"/>
                  </a:cubicBezTo>
                  <a:lnTo>
                    <a:pt x="1734" y="11815"/>
                  </a:lnTo>
                  <a:cubicBezTo>
                    <a:pt x="1513" y="11815"/>
                    <a:pt x="1356" y="11658"/>
                    <a:pt x="1356" y="11469"/>
                  </a:cubicBezTo>
                  <a:lnTo>
                    <a:pt x="1356" y="8696"/>
                  </a:lnTo>
                  <a:cubicBezTo>
                    <a:pt x="1356" y="8507"/>
                    <a:pt x="1513" y="8350"/>
                    <a:pt x="1734" y="8350"/>
                  </a:cubicBezTo>
                  <a:close/>
                  <a:moveTo>
                    <a:pt x="7877" y="12508"/>
                  </a:moveTo>
                  <a:cubicBezTo>
                    <a:pt x="8287" y="12508"/>
                    <a:pt x="8287" y="13170"/>
                    <a:pt x="7877" y="13170"/>
                  </a:cubicBezTo>
                  <a:lnTo>
                    <a:pt x="1734" y="13170"/>
                  </a:lnTo>
                  <a:cubicBezTo>
                    <a:pt x="1293" y="13170"/>
                    <a:pt x="1261" y="12508"/>
                    <a:pt x="1734" y="12508"/>
                  </a:cubicBezTo>
                  <a:close/>
                  <a:moveTo>
                    <a:pt x="348" y="2868"/>
                  </a:moveTo>
                  <a:cubicBezTo>
                    <a:pt x="158" y="2868"/>
                    <a:pt x="1" y="3025"/>
                    <a:pt x="1" y="3214"/>
                  </a:cubicBezTo>
                  <a:lnTo>
                    <a:pt x="1" y="12823"/>
                  </a:lnTo>
                  <a:cubicBezTo>
                    <a:pt x="1" y="13768"/>
                    <a:pt x="726" y="14525"/>
                    <a:pt x="1702" y="14525"/>
                  </a:cubicBezTo>
                  <a:lnTo>
                    <a:pt x="10083" y="14525"/>
                  </a:lnTo>
                  <a:cubicBezTo>
                    <a:pt x="9767" y="14178"/>
                    <a:pt x="9515" y="13705"/>
                    <a:pt x="9515" y="13138"/>
                  </a:cubicBezTo>
                  <a:cubicBezTo>
                    <a:pt x="9547" y="1"/>
                    <a:pt x="9547" y="6333"/>
                    <a:pt x="9547" y="3214"/>
                  </a:cubicBezTo>
                  <a:cubicBezTo>
                    <a:pt x="9547" y="3025"/>
                    <a:pt x="9389" y="2868"/>
                    <a:pt x="9200" y="286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8" name="Google Shape;798;g1c96c80e2ae_0_946"/>
          <p:cNvGrpSpPr/>
          <p:nvPr/>
        </p:nvGrpSpPr>
        <p:grpSpPr>
          <a:xfrm>
            <a:off x="7535517" y="3121192"/>
            <a:ext cx="614076" cy="615599"/>
            <a:chOff x="-64044600" y="3360375"/>
            <a:chExt cx="315850" cy="316650"/>
          </a:xfrm>
        </p:grpSpPr>
        <p:sp>
          <p:nvSpPr>
            <p:cNvPr id="799" name="Google Shape;799;g1c96c80e2ae_0_946"/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g1c96c80e2ae_0_946"/>
            <p:cNvSpPr/>
            <p:nvPr/>
          </p:nvSpPr>
          <p:spPr>
            <a:xfrm>
              <a:off x="-64044600" y="3360375"/>
              <a:ext cx="315850" cy="152825"/>
            </a:xfrm>
            <a:custGeom>
              <a:avLst/>
              <a:gdLst/>
              <a:ahLst/>
              <a:cxnLst/>
              <a:rect l="l" t="t" r="r" b="b"/>
              <a:pathLst>
                <a:path w="12634" h="6113" extrusionOk="0">
                  <a:moveTo>
                    <a:pt x="378" y="1"/>
                  </a:moveTo>
                  <a:cubicBezTo>
                    <a:pt x="158" y="1"/>
                    <a:pt x="0" y="190"/>
                    <a:pt x="0" y="442"/>
                  </a:cubicBezTo>
                  <a:lnTo>
                    <a:pt x="0" y="5672"/>
                  </a:lnTo>
                  <a:cubicBezTo>
                    <a:pt x="0" y="5892"/>
                    <a:pt x="189" y="6113"/>
                    <a:pt x="378" y="6113"/>
                  </a:cubicBezTo>
                  <a:lnTo>
                    <a:pt x="3088" y="6113"/>
                  </a:lnTo>
                  <a:cubicBezTo>
                    <a:pt x="3245" y="5514"/>
                    <a:pt x="3560" y="4947"/>
                    <a:pt x="4001" y="4569"/>
                  </a:cubicBezTo>
                  <a:cubicBezTo>
                    <a:pt x="3875" y="4285"/>
                    <a:pt x="3812" y="3970"/>
                    <a:pt x="3812" y="3624"/>
                  </a:cubicBezTo>
                  <a:cubicBezTo>
                    <a:pt x="3812" y="2238"/>
                    <a:pt x="4915" y="1135"/>
                    <a:pt x="6301" y="1135"/>
                  </a:cubicBezTo>
                  <a:cubicBezTo>
                    <a:pt x="7656" y="1135"/>
                    <a:pt x="8759" y="2238"/>
                    <a:pt x="8759" y="3624"/>
                  </a:cubicBezTo>
                  <a:cubicBezTo>
                    <a:pt x="8759" y="3939"/>
                    <a:pt x="8696" y="4254"/>
                    <a:pt x="8570" y="4569"/>
                  </a:cubicBezTo>
                  <a:cubicBezTo>
                    <a:pt x="9011" y="5010"/>
                    <a:pt x="9326" y="5514"/>
                    <a:pt x="9483" y="6113"/>
                  </a:cubicBezTo>
                  <a:lnTo>
                    <a:pt x="12193" y="6113"/>
                  </a:lnTo>
                  <a:cubicBezTo>
                    <a:pt x="12445" y="6113"/>
                    <a:pt x="12602" y="5892"/>
                    <a:pt x="12602" y="5672"/>
                  </a:cubicBezTo>
                  <a:lnTo>
                    <a:pt x="12602" y="442"/>
                  </a:lnTo>
                  <a:cubicBezTo>
                    <a:pt x="12634" y="190"/>
                    <a:pt x="12445" y="1"/>
                    <a:pt x="122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g1c96c80e2ae_0_946"/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g1c96c80e2ae_0_946"/>
          <p:cNvGrpSpPr/>
          <p:nvPr/>
        </p:nvGrpSpPr>
        <p:grpSpPr>
          <a:xfrm>
            <a:off x="8195674" y="3233245"/>
            <a:ext cx="491117" cy="447364"/>
            <a:chOff x="-40745125" y="3632900"/>
            <a:chExt cx="318225" cy="289875"/>
          </a:xfrm>
        </p:grpSpPr>
        <p:sp>
          <p:nvSpPr>
            <p:cNvPr id="803" name="Google Shape;803;g1c96c80e2ae_0_946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g1c96c80e2ae_0_946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g1c96c80e2ae_0_946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g1c96c80e2ae_0_946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g1c96c80e2ae_0_946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g1c96c80e2ae_0_946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g1c96c80e2ae_0_946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4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</a:rPr>
              <a:t>LICENCE SOCIOLOGIE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816" name="Google Shape;816;p14"/>
          <p:cNvSpPr/>
          <p:nvPr/>
        </p:nvSpPr>
        <p:spPr>
          <a:xfrm>
            <a:off x="755576" y="1342842"/>
            <a:ext cx="2304256" cy="504056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Mots Clés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14"/>
          <p:cNvSpPr/>
          <p:nvPr/>
        </p:nvSpPr>
        <p:spPr>
          <a:xfrm>
            <a:off x="755576" y="2605089"/>
            <a:ext cx="2520280" cy="612067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Compétences   </a:t>
            </a:r>
            <a:endParaRPr/>
          </a:p>
        </p:txBody>
      </p:sp>
      <p:sp>
        <p:nvSpPr>
          <p:cNvPr id="818" name="Google Shape;818;p14"/>
          <p:cNvSpPr txBox="1"/>
          <p:nvPr/>
        </p:nvSpPr>
        <p:spPr>
          <a:xfrm>
            <a:off x="3995936" y="1556792"/>
            <a:ext cx="29523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14"/>
          <p:cNvSpPr txBox="1"/>
          <p:nvPr/>
        </p:nvSpPr>
        <p:spPr>
          <a:xfrm>
            <a:off x="3683150" y="1230475"/>
            <a:ext cx="5384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SOCIOLOGIE  TRAVAIL FAMILLE RELIGION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ENQUÊTES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ANTHROPOLOGIE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0" name="Google Shape;820;p14"/>
          <p:cNvSpPr txBox="1"/>
          <p:nvPr/>
        </p:nvSpPr>
        <p:spPr>
          <a:xfrm>
            <a:off x="2947800" y="5285551"/>
            <a:ext cx="7272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E2F"/>
              </a:buClr>
              <a:buSzPts val="1800"/>
              <a:buFont typeface="Avenir"/>
              <a:buNone/>
            </a:pPr>
            <a:r>
              <a:rPr lang="fr-FR" sz="1800" b="1" i="1" u="none" strike="noStrike" cap="none" dirty="0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Responsable : </a:t>
            </a:r>
            <a:endParaRPr sz="1800" b="1" i="1" u="none" strike="noStrike" cap="none" dirty="0">
              <a:solidFill>
                <a:srgbClr val="797E2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 dirty="0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Christophe GAUBERT christophe.gaubert@unilim.fr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 dirty="0">
              <a:solidFill>
                <a:srgbClr val="797E2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 dirty="0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fr-FR" sz="1800" b="1" i="0" u="none" strike="noStrike" cap="none" dirty="0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solidFill>
                  <a:srgbClr val="7030A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800" b="1" i="0" u="none" strike="noStrike" cap="none" dirty="0">
              <a:solidFill>
                <a:srgbClr val="7030A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21" name="Google Shape;821;p14"/>
          <p:cNvSpPr/>
          <p:nvPr/>
        </p:nvSpPr>
        <p:spPr>
          <a:xfrm>
            <a:off x="755576" y="3849344"/>
            <a:ext cx="2520280" cy="792088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Poursuite d’études  </a:t>
            </a:r>
            <a:endParaRPr/>
          </a:p>
        </p:txBody>
      </p:sp>
      <p:sp>
        <p:nvSpPr>
          <p:cNvPr id="822" name="Google Shape;822;p14"/>
          <p:cNvSpPr txBox="1"/>
          <p:nvPr/>
        </p:nvSpPr>
        <p:spPr>
          <a:xfrm>
            <a:off x="2947800" y="6191625"/>
            <a:ext cx="2616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Association</a:t>
            </a:r>
            <a:r>
              <a:rPr lang="fr-F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LOGOS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823" name="Google Shape;823;p14" descr="http://www.flsh.unilim.fr/wp-content/uploads/sites/9/2016/12/sociologie-354x2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5273620"/>
            <a:ext cx="2922323" cy="165103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14"/>
          <p:cNvSpPr txBox="1"/>
          <p:nvPr/>
        </p:nvSpPr>
        <p:spPr>
          <a:xfrm>
            <a:off x="3683144" y="2648023"/>
            <a:ext cx="47584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SENS OBSERVATION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TRAVAIL EN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ÉQUIPE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ANALYSE STATISTIQUES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25" name="Google Shape;825;p14"/>
          <p:cNvSpPr txBox="1"/>
          <p:nvPr/>
        </p:nvSpPr>
        <p:spPr>
          <a:xfrm>
            <a:off x="3683144" y="3757109"/>
            <a:ext cx="579613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MASTERS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GÉOGRAPHIE,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URBANISME, ENVIRONNEMENT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MÉTIERS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DE L’ENSEIGNEMENT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JOURNALISME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826" name="Google Shape;82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6717" y="6140842"/>
            <a:ext cx="671300" cy="71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c96c80e2ae_0_990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Parcours après une licence SOCIOLOGIE</a:t>
            </a:r>
            <a:endParaRPr/>
          </a:p>
        </p:txBody>
      </p:sp>
      <p:sp>
        <p:nvSpPr>
          <p:cNvPr id="833" name="Google Shape;833;g1c96c80e2ae_0_990"/>
          <p:cNvSpPr/>
          <p:nvPr/>
        </p:nvSpPr>
        <p:spPr>
          <a:xfrm flipH="1">
            <a:off x="4443825" y="3040875"/>
            <a:ext cx="4626000" cy="17973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g1c96c80e2ae_0_990"/>
          <p:cNvSpPr txBox="1"/>
          <p:nvPr/>
        </p:nvSpPr>
        <p:spPr>
          <a:xfrm>
            <a:off x="6223450" y="5131688"/>
            <a:ext cx="2101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Damien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35" name="Google Shape;835;g1c96c80e2ae_0_990"/>
          <p:cNvSpPr txBox="1"/>
          <p:nvPr/>
        </p:nvSpPr>
        <p:spPr>
          <a:xfrm>
            <a:off x="4443825" y="3767800"/>
            <a:ext cx="352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Député</a:t>
            </a:r>
            <a:endParaRPr sz="1600"/>
          </a:p>
        </p:txBody>
      </p:sp>
      <p:sp>
        <p:nvSpPr>
          <p:cNvPr id="836" name="Google Shape;836;g1c96c80e2ae_0_990"/>
          <p:cNvSpPr txBox="1"/>
          <p:nvPr/>
        </p:nvSpPr>
        <p:spPr>
          <a:xfrm>
            <a:off x="4443825" y="3113200"/>
            <a:ext cx="410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*Master Sciences Politiques </a:t>
            </a:r>
            <a:endParaRPr/>
          </a:p>
        </p:txBody>
      </p:sp>
      <p:sp>
        <p:nvSpPr>
          <p:cNvPr id="837" name="Google Shape;837;g1c96c80e2ae_0_990"/>
          <p:cNvSpPr/>
          <p:nvPr/>
        </p:nvSpPr>
        <p:spPr>
          <a:xfrm flipH="1">
            <a:off x="150" y="3021250"/>
            <a:ext cx="4297800" cy="27369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g1c96c80e2ae_0_990"/>
          <p:cNvSpPr txBox="1"/>
          <p:nvPr/>
        </p:nvSpPr>
        <p:spPr>
          <a:xfrm>
            <a:off x="3208125" y="5758138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Pierre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39" name="Google Shape;839;g1c96c80e2ae_0_990"/>
          <p:cNvSpPr/>
          <p:nvPr/>
        </p:nvSpPr>
        <p:spPr>
          <a:xfrm rot="-5400000">
            <a:off x="1732650" y="-733675"/>
            <a:ext cx="1969800" cy="53253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g1c96c80e2ae_0_990"/>
          <p:cNvSpPr txBox="1"/>
          <p:nvPr/>
        </p:nvSpPr>
        <p:spPr>
          <a:xfrm>
            <a:off x="6103425" y="1932750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Claire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41" name="Google Shape;841;g1c96c80e2ae_0_990"/>
          <p:cNvSpPr txBox="1"/>
          <p:nvPr/>
        </p:nvSpPr>
        <p:spPr>
          <a:xfrm>
            <a:off x="54900" y="1598675"/>
            <a:ext cx="53253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highlight>
                  <a:srgbClr val="FFFFFF"/>
                </a:highlight>
              </a:rPr>
              <a:t>Chargée de projet nature chez les Scouts et Guides de France.</a:t>
            </a:r>
            <a:endParaRPr sz="1600"/>
          </a:p>
        </p:txBody>
      </p:sp>
      <p:sp>
        <p:nvSpPr>
          <p:cNvPr id="842" name="Google Shape;842;g1c96c80e2ae_0_990"/>
          <p:cNvSpPr txBox="1"/>
          <p:nvPr/>
        </p:nvSpPr>
        <p:spPr>
          <a:xfrm>
            <a:off x="54900" y="944075"/>
            <a:ext cx="491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r>
              <a:rPr lang="fr-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  <a:highlight>
                  <a:srgbClr val="FFFFFF"/>
                </a:highlight>
              </a:rPr>
              <a:t>*Master LEA Management Interculturel</a:t>
            </a:r>
            <a:endParaRPr sz="1600"/>
          </a:p>
        </p:txBody>
      </p:sp>
      <p:sp>
        <p:nvSpPr>
          <p:cNvPr id="843" name="Google Shape;843;g1c96c80e2ae_0_990"/>
          <p:cNvSpPr txBox="1"/>
          <p:nvPr/>
        </p:nvSpPr>
        <p:spPr>
          <a:xfrm>
            <a:off x="273750" y="4340063"/>
            <a:ext cx="352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Rédacteur en chef de </a:t>
            </a:r>
            <a:r>
              <a:rPr lang="fr-FR" sz="1600" i="1"/>
              <a:t>Regards</a:t>
            </a:r>
            <a:r>
              <a:rPr lang="fr-FR" sz="1600"/>
              <a:t> </a:t>
            </a:r>
            <a:endParaRPr sz="1600"/>
          </a:p>
        </p:txBody>
      </p:sp>
      <p:sp>
        <p:nvSpPr>
          <p:cNvPr id="844" name="Google Shape;844;g1c96c80e2ae_0_990"/>
          <p:cNvSpPr txBox="1"/>
          <p:nvPr/>
        </p:nvSpPr>
        <p:spPr>
          <a:xfrm>
            <a:off x="273750" y="3513400"/>
            <a:ext cx="3691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*Master Sciences Politiques </a:t>
            </a:r>
            <a:endParaRPr/>
          </a:p>
        </p:txBody>
      </p:sp>
      <p:grpSp>
        <p:nvGrpSpPr>
          <p:cNvPr id="845" name="Google Shape;845;g1c96c80e2ae_0_990"/>
          <p:cNvGrpSpPr/>
          <p:nvPr/>
        </p:nvGrpSpPr>
        <p:grpSpPr>
          <a:xfrm>
            <a:off x="3847936" y="2423522"/>
            <a:ext cx="491530" cy="490281"/>
            <a:chOff x="-20946600" y="3317850"/>
            <a:chExt cx="304825" cy="304050"/>
          </a:xfrm>
        </p:grpSpPr>
        <p:sp>
          <p:nvSpPr>
            <p:cNvPr id="846" name="Google Shape;846;g1c96c80e2ae_0_990"/>
            <p:cNvSpPr/>
            <p:nvPr/>
          </p:nvSpPr>
          <p:spPr>
            <a:xfrm>
              <a:off x="-20946600" y="3317850"/>
              <a:ext cx="232350" cy="248925"/>
            </a:xfrm>
            <a:custGeom>
              <a:avLst/>
              <a:gdLst/>
              <a:ahLst/>
              <a:cxnLst/>
              <a:rect l="l" t="t" r="r" b="b"/>
              <a:pathLst>
                <a:path w="9294" h="9957" extrusionOk="0">
                  <a:moveTo>
                    <a:pt x="4631" y="1"/>
                  </a:moveTo>
                  <a:cubicBezTo>
                    <a:pt x="3340" y="1"/>
                    <a:pt x="2268" y="977"/>
                    <a:pt x="2142" y="2237"/>
                  </a:cubicBezTo>
                  <a:cubicBezTo>
                    <a:pt x="1292" y="2521"/>
                    <a:pt x="693" y="3340"/>
                    <a:pt x="693" y="4254"/>
                  </a:cubicBezTo>
                  <a:cubicBezTo>
                    <a:pt x="693" y="4695"/>
                    <a:pt x="819" y="5073"/>
                    <a:pt x="1040" y="5451"/>
                  </a:cubicBezTo>
                  <a:cubicBezTo>
                    <a:pt x="378" y="5923"/>
                    <a:pt x="0" y="6648"/>
                    <a:pt x="0" y="7499"/>
                  </a:cubicBezTo>
                  <a:cubicBezTo>
                    <a:pt x="0" y="8853"/>
                    <a:pt x="1134" y="9956"/>
                    <a:pt x="2520" y="9956"/>
                  </a:cubicBezTo>
                  <a:lnTo>
                    <a:pt x="4316" y="9956"/>
                  </a:lnTo>
                  <a:lnTo>
                    <a:pt x="4316" y="8349"/>
                  </a:lnTo>
                  <a:lnTo>
                    <a:pt x="2962" y="7026"/>
                  </a:lnTo>
                  <a:cubicBezTo>
                    <a:pt x="2804" y="6869"/>
                    <a:pt x="2804" y="6648"/>
                    <a:pt x="2962" y="6491"/>
                  </a:cubicBezTo>
                  <a:cubicBezTo>
                    <a:pt x="3040" y="6412"/>
                    <a:pt x="3135" y="6372"/>
                    <a:pt x="3229" y="6372"/>
                  </a:cubicBezTo>
                  <a:cubicBezTo>
                    <a:pt x="3324" y="6372"/>
                    <a:pt x="3418" y="6412"/>
                    <a:pt x="3497" y="6491"/>
                  </a:cubicBezTo>
                  <a:lnTo>
                    <a:pt x="4316" y="7341"/>
                  </a:lnTo>
                  <a:lnTo>
                    <a:pt x="4316" y="5482"/>
                  </a:lnTo>
                  <a:lnTo>
                    <a:pt x="2962" y="4128"/>
                  </a:lnTo>
                  <a:cubicBezTo>
                    <a:pt x="2804" y="3970"/>
                    <a:pt x="2804" y="3781"/>
                    <a:pt x="2962" y="3624"/>
                  </a:cubicBezTo>
                  <a:cubicBezTo>
                    <a:pt x="3040" y="3545"/>
                    <a:pt x="3135" y="3505"/>
                    <a:pt x="3229" y="3505"/>
                  </a:cubicBezTo>
                  <a:cubicBezTo>
                    <a:pt x="3324" y="3505"/>
                    <a:pt x="3418" y="3545"/>
                    <a:pt x="3497" y="3624"/>
                  </a:cubicBezTo>
                  <a:lnTo>
                    <a:pt x="4316" y="4443"/>
                  </a:lnTo>
                  <a:lnTo>
                    <a:pt x="4316" y="2458"/>
                  </a:lnTo>
                  <a:cubicBezTo>
                    <a:pt x="4316" y="2237"/>
                    <a:pt x="4474" y="2080"/>
                    <a:pt x="4663" y="2080"/>
                  </a:cubicBezTo>
                  <a:cubicBezTo>
                    <a:pt x="4852" y="2080"/>
                    <a:pt x="5009" y="2237"/>
                    <a:pt x="5009" y="2458"/>
                  </a:cubicBezTo>
                  <a:lnTo>
                    <a:pt x="5009" y="5860"/>
                  </a:lnTo>
                  <a:lnTo>
                    <a:pt x="5860" y="5041"/>
                  </a:lnTo>
                  <a:cubicBezTo>
                    <a:pt x="5939" y="4963"/>
                    <a:pt x="6025" y="4923"/>
                    <a:pt x="6112" y="4923"/>
                  </a:cubicBezTo>
                  <a:cubicBezTo>
                    <a:pt x="6199" y="4923"/>
                    <a:pt x="6285" y="4963"/>
                    <a:pt x="6364" y="5041"/>
                  </a:cubicBezTo>
                  <a:cubicBezTo>
                    <a:pt x="6522" y="5199"/>
                    <a:pt x="6522" y="5388"/>
                    <a:pt x="6364" y="5545"/>
                  </a:cubicBezTo>
                  <a:lnTo>
                    <a:pt x="5009" y="6900"/>
                  </a:lnTo>
                  <a:lnTo>
                    <a:pt x="5009" y="9956"/>
                  </a:lnTo>
                  <a:lnTo>
                    <a:pt x="6805" y="9956"/>
                  </a:lnTo>
                  <a:cubicBezTo>
                    <a:pt x="8160" y="9956"/>
                    <a:pt x="9294" y="8853"/>
                    <a:pt x="9294" y="7499"/>
                  </a:cubicBezTo>
                  <a:cubicBezTo>
                    <a:pt x="9294" y="6648"/>
                    <a:pt x="8884" y="5923"/>
                    <a:pt x="8223" y="5451"/>
                  </a:cubicBezTo>
                  <a:cubicBezTo>
                    <a:pt x="8443" y="5073"/>
                    <a:pt x="8569" y="4695"/>
                    <a:pt x="8569" y="4254"/>
                  </a:cubicBezTo>
                  <a:cubicBezTo>
                    <a:pt x="8569" y="3340"/>
                    <a:pt x="7971" y="2521"/>
                    <a:pt x="7120" y="2237"/>
                  </a:cubicBezTo>
                  <a:cubicBezTo>
                    <a:pt x="6994" y="977"/>
                    <a:pt x="5923" y="1"/>
                    <a:pt x="463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g1c96c80e2ae_0_990"/>
            <p:cNvSpPr/>
            <p:nvPr/>
          </p:nvSpPr>
          <p:spPr>
            <a:xfrm>
              <a:off x="-20775700" y="3318650"/>
              <a:ext cx="133925" cy="249700"/>
            </a:xfrm>
            <a:custGeom>
              <a:avLst/>
              <a:gdLst/>
              <a:ahLst/>
              <a:cxnLst/>
              <a:rect l="l" t="t" r="r" b="b"/>
              <a:pathLst>
                <a:path w="5357" h="9988" extrusionOk="0">
                  <a:moveTo>
                    <a:pt x="694" y="0"/>
                  </a:moveTo>
                  <a:cubicBezTo>
                    <a:pt x="473" y="0"/>
                    <a:pt x="253" y="32"/>
                    <a:pt x="1" y="126"/>
                  </a:cubicBezTo>
                  <a:cubicBezTo>
                    <a:pt x="473" y="567"/>
                    <a:pt x="820" y="1103"/>
                    <a:pt x="977" y="1764"/>
                  </a:cubicBezTo>
                  <a:cubicBezTo>
                    <a:pt x="1891" y="2300"/>
                    <a:pt x="2490" y="3245"/>
                    <a:pt x="2490" y="4285"/>
                  </a:cubicBezTo>
                  <a:cubicBezTo>
                    <a:pt x="2490" y="4663"/>
                    <a:pt x="2395" y="4978"/>
                    <a:pt x="2269" y="5293"/>
                  </a:cubicBezTo>
                  <a:cubicBezTo>
                    <a:pt x="2836" y="5860"/>
                    <a:pt x="3183" y="6648"/>
                    <a:pt x="3183" y="7498"/>
                  </a:cubicBezTo>
                  <a:cubicBezTo>
                    <a:pt x="3183" y="8506"/>
                    <a:pt x="2710" y="9389"/>
                    <a:pt x="1985" y="9987"/>
                  </a:cubicBezTo>
                  <a:lnTo>
                    <a:pt x="2836" y="9987"/>
                  </a:lnTo>
                  <a:cubicBezTo>
                    <a:pt x="4222" y="9987"/>
                    <a:pt x="5325" y="8853"/>
                    <a:pt x="5325" y="7498"/>
                  </a:cubicBezTo>
                  <a:cubicBezTo>
                    <a:pt x="5357" y="6679"/>
                    <a:pt x="4915" y="5891"/>
                    <a:pt x="4285" y="5450"/>
                  </a:cubicBezTo>
                  <a:cubicBezTo>
                    <a:pt x="4537" y="5104"/>
                    <a:pt x="4632" y="4694"/>
                    <a:pt x="4632" y="4253"/>
                  </a:cubicBezTo>
                  <a:cubicBezTo>
                    <a:pt x="4632" y="3340"/>
                    <a:pt x="4065" y="2520"/>
                    <a:pt x="3183" y="2237"/>
                  </a:cubicBezTo>
                  <a:cubicBezTo>
                    <a:pt x="3057" y="977"/>
                    <a:pt x="2017" y="0"/>
                    <a:pt x="6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g1c96c80e2ae_0_990"/>
            <p:cNvSpPr/>
            <p:nvPr/>
          </p:nvSpPr>
          <p:spPr>
            <a:xfrm>
              <a:off x="-20890700" y="3586425"/>
              <a:ext cx="195375" cy="35475"/>
            </a:xfrm>
            <a:custGeom>
              <a:avLst/>
              <a:gdLst/>
              <a:ahLst/>
              <a:cxnLst/>
              <a:rect l="l" t="t" r="r" b="b"/>
              <a:pathLst>
                <a:path w="7815" h="1419" extrusionOk="0">
                  <a:moveTo>
                    <a:pt x="2112" y="1"/>
                  </a:moveTo>
                  <a:lnTo>
                    <a:pt x="2112" y="725"/>
                  </a:lnTo>
                  <a:lnTo>
                    <a:pt x="347" y="725"/>
                  </a:lnTo>
                  <a:cubicBezTo>
                    <a:pt x="158" y="725"/>
                    <a:pt x="1" y="883"/>
                    <a:pt x="1" y="1072"/>
                  </a:cubicBezTo>
                  <a:cubicBezTo>
                    <a:pt x="1" y="1261"/>
                    <a:pt x="158" y="1418"/>
                    <a:pt x="347" y="1418"/>
                  </a:cubicBezTo>
                  <a:lnTo>
                    <a:pt x="7468" y="1418"/>
                  </a:lnTo>
                  <a:cubicBezTo>
                    <a:pt x="7657" y="1418"/>
                    <a:pt x="7814" y="1261"/>
                    <a:pt x="7814" y="1072"/>
                  </a:cubicBezTo>
                  <a:cubicBezTo>
                    <a:pt x="7814" y="883"/>
                    <a:pt x="7625" y="725"/>
                    <a:pt x="7436" y="725"/>
                  </a:cubicBezTo>
                  <a:lnTo>
                    <a:pt x="5672" y="725"/>
                  </a:lnTo>
                  <a:lnTo>
                    <a:pt x="5672" y="1"/>
                  </a:lnTo>
                  <a:lnTo>
                    <a:pt x="4947" y="1"/>
                  </a:lnTo>
                  <a:lnTo>
                    <a:pt x="4947" y="725"/>
                  </a:lnTo>
                  <a:lnTo>
                    <a:pt x="2836" y="725"/>
                  </a:lnTo>
                  <a:lnTo>
                    <a:pt x="283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9" name="Google Shape;849;g1c96c80e2ae_0_990"/>
          <p:cNvGrpSpPr/>
          <p:nvPr/>
        </p:nvGrpSpPr>
        <p:grpSpPr>
          <a:xfrm>
            <a:off x="4991931" y="2458776"/>
            <a:ext cx="386638" cy="386638"/>
            <a:chOff x="-49027775" y="3183175"/>
            <a:chExt cx="299325" cy="299325"/>
          </a:xfrm>
        </p:grpSpPr>
        <p:sp>
          <p:nvSpPr>
            <p:cNvPr id="850" name="Google Shape;850;g1c96c80e2ae_0_990"/>
            <p:cNvSpPr/>
            <p:nvPr/>
          </p:nvSpPr>
          <p:spPr>
            <a:xfrm>
              <a:off x="-48870250" y="3183175"/>
              <a:ext cx="141800" cy="185900"/>
            </a:xfrm>
            <a:custGeom>
              <a:avLst/>
              <a:gdLst/>
              <a:ahLst/>
              <a:cxnLst/>
              <a:rect l="l" t="t" r="r" b="b"/>
              <a:pathLst>
                <a:path w="5672" h="7436" extrusionOk="0">
                  <a:moveTo>
                    <a:pt x="1" y="0"/>
                  </a:moveTo>
                  <a:lnTo>
                    <a:pt x="1" y="1796"/>
                  </a:lnTo>
                  <a:lnTo>
                    <a:pt x="32" y="1796"/>
                  </a:lnTo>
                  <a:cubicBezTo>
                    <a:pt x="158" y="1765"/>
                    <a:pt x="284" y="1765"/>
                    <a:pt x="379" y="1765"/>
                  </a:cubicBezTo>
                  <a:cubicBezTo>
                    <a:pt x="1166" y="1765"/>
                    <a:pt x="1828" y="2395"/>
                    <a:pt x="1828" y="3182"/>
                  </a:cubicBezTo>
                  <a:cubicBezTo>
                    <a:pt x="1828" y="3970"/>
                    <a:pt x="1166" y="4600"/>
                    <a:pt x="379" y="4600"/>
                  </a:cubicBezTo>
                  <a:cubicBezTo>
                    <a:pt x="284" y="4600"/>
                    <a:pt x="158" y="4600"/>
                    <a:pt x="32" y="4568"/>
                  </a:cubicBezTo>
                  <a:lnTo>
                    <a:pt x="32" y="5671"/>
                  </a:lnTo>
                  <a:lnTo>
                    <a:pt x="1702" y="5671"/>
                  </a:lnTo>
                  <a:cubicBezTo>
                    <a:pt x="2017" y="5671"/>
                    <a:pt x="2175" y="6018"/>
                    <a:pt x="1954" y="6270"/>
                  </a:cubicBezTo>
                  <a:cubicBezTo>
                    <a:pt x="1860" y="6364"/>
                    <a:pt x="1765" y="6585"/>
                    <a:pt x="1765" y="6742"/>
                  </a:cubicBezTo>
                  <a:cubicBezTo>
                    <a:pt x="1765" y="7120"/>
                    <a:pt x="2080" y="7435"/>
                    <a:pt x="2490" y="7435"/>
                  </a:cubicBezTo>
                  <a:cubicBezTo>
                    <a:pt x="2868" y="7435"/>
                    <a:pt x="3183" y="7120"/>
                    <a:pt x="3183" y="6742"/>
                  </a:cubicBezTo>
                  <a:cubicBezTo>
                    <a:pt x="3183" y="6585"/>
                    <a:pt x="3120" y="6364"/>
                    <a:pt x="2994" y="6270"/>
                  </a:cubicBezTo>
                  <a:cubicBezTo>
                    <a:pt x="2805" y="6018"/>
                    <a:pt x="2962" y="5671"/>
                    <a:pt x="3277" y="5671"/>
                  </a:cubicBezTo>
                  <a:lnTo>
                    <a:pt x="5672" y="5671"/>
                  </a:lnTo>
                  <a:lnTo>
                    <a:pt x="5672" y="1765"/>
                  </a:lnTo>
                  <a:cubicBezTo>
                    <a:pt x="5672" y="788"/>
                    <a:pt x="4884" y="0"/>
                    <a:pt x="390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g1c96c80e2ae_0_990"/>
            <p:cNvSpPr/>
            <p:nvPr/>
          </p:nvSpPr>
          <p:spPr>
            <a:xfrm>
              <a:off x="-49027775" y="3183175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lnTo>
                    <a:pt x="1" y="5671"/>
                  </a:lnTo>
                  <a:lnTo>
                    <a:pt x="1828" y="5671"/>
                  </a:lnTo>
                  <a:lnTo>
                    <a:pt x="1828" y="5640"/>
                  </a:lnTo>
                  <a:cubicBezTo>
                    <a:pt x="1765" y="5514"/>
                    <a:pt x="1765" y="5388"/>
                    <a:pt x="1765" y="5262"/>
                  </a:cubicBezTo>
                  <a:cubicBezTo>
                    <a:pt x="1765" y="4474"/>
                    <a:pt x="2395" y="3844"/>
                    <a:pt x="3183" y="3844"/>
                  </a:cubicBezTo>
                  <a:cubicBezTo>
                    <a:pt x="3970" y="3844"/>
                    <a:pt x="4600" y="4474"/>
                    <a:pt x="4600" y="5262"/>
                  </a:cubicBezTo>
                  <a:cubicBezTo>
                    <a:pt x="4600" y="5388"/>
                    <a:pt x="4569" y="5514"/>
                    <a:pt x="4569" y="5640"/>
                  </a:cubicBezTo>
                  <a:lnTo>
                    <a:pt x="5672" y="5640"/>
                  </a:lnTo>
                  <a:lnTo>
                    <a:pt x="5672" y="3970"/>
                  </a:lnTo>
                  <a:cubicBezTo>
                    <a:pt x="5672" y="3748"/>
                    <a:pt x="5843" y="3605"/>
                    <a:pt x="6032" y="3605"/>
                  </a:cubicBezTo>
                  <a:cubicBezTo>
                    <a:pt x="6112" y="3605"/>
                    <a:pt x="6195" y="3630"/>
                    <a:pt x="6270" y="3686"/>
                  </a:cubicBezTo>
                  <a:cubicBezTo>
                    <a:pt x="6396" y="3812"/>
                    <a:pt x="6585" y="3907"/>
                    <a:pt x="6743" y="3907"/>
                  </a:cubicBezTo>
                  <a:cubicBezTo>
                    <a:pt x="7121" y="3907"/>
                    <a:pt x="7436" y="3592"/>
                    <a:pt x="7436" y="3182"/>
                  </a:cubicBezTo>
                  <a:cubicBezTo>
                    <a:pt x="7436" y="2804"/>
                    <a:pt x="7121" y="2489"/>
                    <a:pt x="6743" y="2489"/>
                  </a:cubicBezTo>
                  <a:cubicBezTo>
                    <a:pt x="6585" y="2489"/>
                    <a:pt x="6396" y="2552"/>
                    <a:pt x="6270" y="2678"/>
                  </a:cubicBezTo>
                  <a:cubicBezTo>
                    <a:pt x="6195" y="2734"/>
                    <a:pt x="6112" y="2760"/>
                    <a:pt x="6032" y="2760"/>
                  </a:cubicBezTo>
                  <a:cubicBezTo>
                    <a:pt x="5843" y="2760"/>
                    <a:pt x="5672" y="2616"/>
                    <a:pt x="5672" y="2395"/>
                  </a:cubicBezTo>
                  <a:lnTo>
                    <a:pt x="56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g1c96c80e2ae_0_990"/>
            <p:cNvSpPr/>
            <p:nvPr/>
          </p:nvSpPr>
          <p:spPr>
            <a:xfrm>
              <a:off x="-49027775" y="3295800"/>
              <a:ext cx="141800" cy="186700"/>
            </a:xfrm>
            <a:custGeom>
              <a:avLst/>
              <a:gdLst/>
              <a:ahLst/>
              <a:cxnLst/>
              <a:rect l="l" t="t" r="r" b="b"/>
              <a:pathLst>
                <a:path w="5672" h="7468" extrusionOk="0">
                  <a:moveTo>
                    <a:pt x="3183" y="0"/>
                  </a:moveTo>
                  <a:cubicBezTo>
                    <a:pt x="2805" y="0"/>
                    <a:pt x="2490" y="315"/>
                    <a:pt x="2490" y="725"/>
                  </a:cubicBezTo>
                  <a:cubicBezTo>
                    <a:pt x="2490" y="883"/>
                    <a:pt x="2553" y="1072"/>
                    <a:pt x="2679" y="1198"/>
                  </a:cubicBezTo>
                  <a:cubicBezTo>
                    <a:pt x="2868" y="1418"/>
                    <a:pt x="2710" y="1796"/>
                    <a:pt x="2395" y="1796"/>
                  </a:cubicBezTo>
                  <a:lnTo>
                    <a:pt x="1" y="1796"/>
                  </a:lnTo>
                  <a:lnTo>
                    <a:pt x="1" y="5671"/>
                  </a:lnTo>
                  <a:cubicBezTo>
                    <a:pt x="1" y="6679"/>
                    <a:pt x="788" y="7467"/>
                    <a:pt x="1765" y="7467"/>
                  </a:cubicBezTo>
                  <a:lnTo>
                    <a:pt x="5672" y="7467"/>
                  </a:lnTo>
                  <a:lnTo>
                    <a:pt x="5672" y="5640"/>
                  </a:lnTo>
                  <a:lnTo>
                    <a:pt x="5640" y="5640"/>
                  </a:lnTo>
                  <a:cubicBezTo>
                    <a:pt x="5514" y="5703"/>
                    <a:pt x="5388" y="5703"/>
                    <a:pt x="5294" y="5703"/>
                  </a:cubicBezTo>
                  <a:cubicBezTo>
                    <a:pt x="4506" y="5703"/>
                    <a:pt x="3844" y="5041"/>
                    <a:pt x="3844" y="4254"/>
                  </a:cubicBezTo>
                  <a:cubicBezTo>
                    <a:pt x="3844" y="3466"/>
                    <a:pt x="4506" y="2867"/>
                    <a:pt x="5294" y="2867"/>
                  </a:cubicBezTo>
                  <a:cubicBezTo>
                    <a:pt x="5388" y="2867"/>
                    <a:pt x="5514" y="2867"/>
                    <a:pt x="5640" y="2899"/>
                  </a:cubicBezTo>
                  <a:lnTo>
                    <a:pt x="5640" y="1796"/>
                  </a:lnTo>
                  <a:lnTo>
                    <a:pt x="3970" y="1796"/>
                  </a:lnTo>
                  <a:cubicBezTo>
                    <a:pt x="3655" y="1796"/>
                    <a:pt x="3498" y="1418"/>
                    <a:pt x="3718" y="1198"/>
                  </a:cubicBezTo>
                  <a:cubicBezTo>
                    <a:pt x="3813" y="1072"/>
                    <a:pt x="3907" y="883"/>
                    <a:pt x="3907" y="725"/>
                  </a:cubicBezTo>
                  <a:cubicBezTo>
                    <a:pt x="3907" y="315"/>
                    <a:pt x="3592" y="0"/>
                    <a:pt x="318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g1c96c80e2ae_0_990"/>
            <p:cNvSpPr/>
            <p:nvPr/>
          </p:nvSpPr>
          <p:spPr>
            <a:xfrm>
              <a:off x="-48914350" y="3340700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5608" y="0"/>
                  </a:moveTo>
                  <a:lnTo>
                    <a:pt x="5608" y="32"/>
                  </a:lnTo>
                  <a:cubicBezTo>
                    <a:pt x="5671" y="158"/>
                    <a:pt x="5671" y="284"/>
                    <a:pt x="5671" y="378"/>
                  </a:cubicBezTo>
                  <a:cubicBezTo>
                    <a:pt x="5671" y="1166"/>
                    <a:pt x="5041" y="1796"/>
                    <a:pt x="4254" y="1796"/>
                  </a:cubicBezTo>
                  <a:cubicBezTo>
                    <a:pt x="3466" y="1796"/>
                    <a:pt x="2836" y="1166"/>
                    <a:pt x="2836" y="378"/>
                  </a:cubicBezTo>
                  <a:cubicBezTo>
                    <a:pt x="2836" y="284"/>
                    <a:pt x="2867" y="158"/>
                    <a:pt x="2867" y="32"/>
                  </a:cubicBezTo>
                  <a:lnTo>
                    <a:pt x="1765" y="32"/>
                  </a:lnTo>
                  <a:lnTo>
                    <a:pt x="1765" y="1670"/>
                  </a:lnTo>
                  <a:cubicBezTo>
                    <a:pt x="1765" y="1907"/>
                    <a:pt x="1602" y="2041"/>
                    <a:pt x="1419" y="2041"/>
                  </a:cubicBezTo>
                  <a:cubicBezTo>
                    <a:pt x="1334" y="2041"/>
                    <a:pt x="1245" y="2013"/>
                    <a:pt x="1166" y="1954"/>
                  </a:cubicBezTo>
                  <a:cubicBezTo>
                    <a:pt x="1040" y="1827"/>
                    <a:pt x="851" y="1764"/>
                    <a:pt x="694" y="1764"/>
                  </a:cubicBezTo>
                  <a:cubicBezTo>
                    <a:pt x="315" y="1764"/>
                    <a:pt x="0" y="2080"/>
                    <a:pt x="0" y="2458"/>
                  </a:cubicBezTo>
                  <a:cubicBezTo>
                    <a:pt x="0" y="2867"/>
                    <a:pt x="315" y="3182"/>
                    <a:pt x="694" y="3182"/>
                  </a:cubicBezTo>
                  <a:cubicBezTo>
                    <a:pt x="851" y="3182"/>
                    <a:pt x="1040" y="3119"/>
                    <a:pt x="1166" y="2993"/>
                  </a:cubicBezTo>
                  <a:cubicBezTo>
                    <a:pt x="1247" y="2933"/>
                    <a:pt x="1337" y="2904"/>
                    <a:pt x="1423" y="2904"/>
                  </a:cubicBezTo>
                  <a:cubicBezTo>
                    <a:pt x="1605" y="2904"/>
                    <a:pt x="1765" y="3031"/>
                    <a:pt x="1765" y="3245"/>
                  </a:cubicBezTo>
                  <a:lnTo>
                    <a:pt x="1765" y="5671"/>
                  </a:lnTo>
                  <a:lnTo>
                    <a:pt x="5671" y="5671"/>
                  </a:lnTo>
                  <a:cubicBezTo>
                    <a:pt x="6648" y="5671"/>
                    <a:pt x="7436" y="4883"/>
                    <a:pt x="7436" y="3907"/>
                  </a:cubicBezTo>
                  <a:lnTo>
                    <a:pt x="743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g1c96c80e2ae_0_990"/>
          <p:cNvGrpSpPr/>
          <p:nvPr/>
        </p:nvGrpSpPr>
        <p:grpSpPr>
          <a:xfrm>
            <a:off x="4436106" y="2435400"/>
            <a:ext cx="459183" cy="456669"/>
            <a:chOff x="-5971525" y="3273750"/>
            <a:chExt cx="292250" cy="290650"/>
          </a:xfrm>
        </p:grpSpPr>
        <p:sp>
          <p:nvSpPr>
            <p:cNvPr id="855" name="Google Shape;855;g1c96c80e2ae_0_990"/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g1c96c80e2ae_0_990"/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g1c96c80e2ae_0_990"/>
          <p:cNvGrpSpPr/>
          <p:nvPr/>
        </p:nvGrpSpPr>
        <p:grpSpPr>
          <a:xfrm>
            <a:off x="6430225" y="4237983"/>
            <a:ext cx="386653" cy="558634"/>
            <a:chOff x="-63980025" y="3408425"/>
            <a:chExt cx="185900" cy="268600"/>
          </a:xfrm>
        </p:grpSpPr>
        <p:sp>
          <p:nvSpPr>
            <p:cNvPr id="858" name="Google Shape;858;g1c96c80e2ae_0_990"/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g1c96c80e2ae_0_990"/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0" name="Google Shape;860;g1c96c80e2ae_0_990"/>
          <p:cNvGrpSpPr/>
          <p:nvPr/>
        </p:nvGrpSpPr>
        <p:grpSpPr>
          <a:xfrm>
            <a:off x="2903685" y="4013034"/>
            <a:ext cx="495438" cy="494124"/>
            <a:chOff x="-32569575" y="3586425"/>
            <a:chExt cx="292225" cy="291450"/>
          </a:xfrm>
        </p:grpSpPr>
        <p:sp>
          <p:nvSpPr>
            <p:cNvPr id="861" name="Google Shape;861;g1c96c80e2ae_0_990"/>
            <p:cNvSpPr/>
            <p:nvPr/>
          </p:nvSpPr>
          <p:spPr>
            <a:xfrm>
              <a:off x="-32569575" y="3672275"/>
              <a:ext cx="292225" cy="205600"/>
            </a:xfrm>
            <a:custGeom>
              <a:avLst/>
              <a:gdLst/>
              <a:ahLst/>
              <a:cxnLst/>
              <a:rect l="l" t="t" r="r" b="b"/>
              <a:pathLst>
                <a:path w="11689" h="8224" extrusionOk="0">
                  <a:moveTo>
                    <a:pt x="5860" y="1"/>
                  </a:moveTo>
                  <a:cubicBezTo>
                    <a:pt x="4506" y="1"/>
                    <a:pt x="3340" y="1040"/>
                    <a:pt x="3151" y="2332"/>
                  </a:cubicBezTo>
                  <a:cubicBezTo>
                    <a:pt x="3119" y="2521"/>
                    <a:pt x="3277" y="2710"/>
                    <a:pt x="3497" y="2710"/>
                  </a:cubicBezTo>
                  <a:lnTo>
                    <a:pt x="5514" y="2710"/>
                  </a:lnTo>
                  <a:lnTo>
                    <a:pt x="5514" y="3435"/>
                  </a:lnTo>
                  <a:lnTo>
                    <a:pt x="2395" y="3435"/>
                  </a:lnTo>
                  <a:cubicBezTo>
                    <a:pt x="1859" y="3435"/>
                    <a:pt x="1387" y="3907"/>
                    <a:pt x="1387" y="4443"/>
                  </a:cubicBezTo>
                  <a:lnTo>
                    <a:pt x="1387" y="4852"/>
                  </a:lnTo>
                  <a:cubicBezTo>
                    <a:pt x="599" y="5010"/>
                    <a:pt x="0" y="5703"/>
                    <a:pt x="0" y="6554"/>
                  </a:cubicBezTo>
                  <a:cubicBezTo>
                    <a:pt x="0" y="7499"/>
                    <a:pt x="757" y="8223"/>
                    <a:pt x="1702" y="8223"/>
                  </a:cubicBezTo>
                  <a:cubicBezTo>
                    <a:pt x="2647" y="8223"/>
                    <a:pt x="3403" y="7499"/>
                    <a:pt x="3403" y="6554"/>
                  </a:cubicBezTo>
                  <a:cubicBezTo>
                    <a:pt x="3403" y="5703"/>
                    <a:pt x="2804" y="5041"/>
                    <a:pt x="2017" y="4852"/>
                  </a:cubicBezTo>
                  <a:lnTo>
                    <a:pt x="2017" y="4443"/>
                  </a:lnTo>
                  <a:cubicBezTo>
                    <a:pt x="2017" y="4254"/>
                    <a:pt x="2174" y="4096"/>
                    <a:pt x="2363" y="4096"/>
                  </a:cubicBezTo>
                  <a:lnTo>
                    <a:pt x="5482" y="4096"/>
                  </a:lnTo>
                  <a:lnTo>
                    <a:pt x="5482" y="4821"/>
                  </a:lnTo>
                  <a:cubicBezTo>
                    <a:pt x="4695" y="4978"/>
                    <a:pt x="4096" y="5672"/>
                    <a:pt x="4096" y="6491"/>
                  </a:cubicBezTo>
                  <a:cubicBezTo>
                    <a:pt x="4096" y="7436"/>
                    <a:pt x="4852" y="8192"/>
                    <a:pt x="5797" y="8192"/>
                  </a:cubicBezTo>
                  <a:cubicBezTo>
                    <a:pt x="6742" y="8192"/>
                    <a:pt x="7499" y="7436"/>
                    <a:pt x="7499" y="6491"/>
                  </a:cubicBezTo>
                  <a:cubicBezTo>
                    <a:pt x="7499" y="5672"/>
                    <a:pt x="6900" y="5010"/>
                    <a:pt x="6112" y="4821"/>
                  </a:cubicBezTo>
                  <a:lnTo>
                    <a:pt x="6112" y="4096"/>
                  </a:lnTo>
                  <a:lnTo>
                    <a:pt x="9231" y="4096"/>
                  </a:lnTo>
                  <a:cubicBezTo>
                    <a:pt x="9420" y="4096"/>
                    <a:pt x="9578" y="4254"/>
                    <a:pt x="9578" y="4443"/>
                  </a:cubicBezTo>
                  <a:lnTo>
                    <a:pt x="9578" y="4852"/>
                  </a:lnTo>
                  <a:cubicBezTo>
                    <a:pt x="8790" y="5010"/>
                    <a:pt x="8192" y="5703"/>
                    <a:pt x="8192" y="6554"/>
                  </a:cubicBezTo>
                  <a:cubicBezTo>
                    <a:pt x="8192" y="7499"/>
                    <a:pt x="8948" y="8223"/>
                    <a:pt x="9893" y="8223"/>
                  </a:cubicBezTo>
                  <a:cubicBezTo>
                    <a:pt x="10838" y="8223"/>
                    <a:pt x="11594" y="7499"/>
                    <a:pt x="11594" y="6554"/>
                  </a:cubicBezTo>
                  <a:cubicBezTo>
                    <a:pt x="11689" y="5703"/>
                    <a:pt x="11153" y="5010"/>
                    <a:pt x="10366" y="4852"/>
                  </a:cubicBezTo>
                  <a:lnTo>
                    <a:pt x="10366" y="4443"/>
                  </a:lnTo>
                  <a:cubicBezTo>
                    <a:pt x="10366" y="3907"/>
                    <a:pt x="9893" y="3435"/>
                    <a:pt x="9326" y="3435"/>
                  </a:cubicBezTo>
                  <a:lnTo>
                    <a:pt x="6238" y="3435"/>
                  </a:lnTo>
                  <a:lnTo>
                    <a:pt x="6238" y="2710"/>
                  </a:lnTo>
                  <a:lnTo>
                    <a:pt x="8223" y="2710"/>
                  </a:lnTo>
                  <a:cubicBezTo>
                    <a:pt x="8444" y="2710"/>
                    <a:pt x="8601" y="2521"/>
                    <a:pt x="8601" y="2332"/>
                  </a:cubicBezTo>
                  <a:cubicBezTo>
                    <a:pt x="8381" y="977"/>
                    <a:pt x="7247" y="1"/>
                    <a:pt x="58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g1c96c80e2ae_0_990"/>
            <p:cNvSpPr/>
            <p:nvPr/>
          </p:nvSpPr>
          <p:spPr>
            <a:xfrm>
              <a:off x="-32456950" y="358642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g1c96c80e2ae_0_990"/>
          <p:cNvGrpSpPr/>
          <p:nvPr/>
        </p:nvGrpSpPr>
        <p:grpSpPr>
          <a:xfrm>
            <a:off x="3469503" y="3940169"/>
            <a:ext cx="495451" cy="615606"/>
            <a:chOff x="-2310650" y="3525775"/>
            <a:chExt cx="292250" cy="363125"/>
          </a:xfrm>
        </p:grpSpPr>
        <p:sp>
          <p:nvSpPr>
            <p:cNvPr id="864" name="Google Shape;864;g1c96c80e2ae_0_990"/>
            <p:cNvSpPr/>
            <p:nvPr/>
          </p:nvSpPr>
          <p:spPr>
            <a:xfrm>
              <a:off x="-2053075" y="3648650"/>
              <a:ext cx="34675" cy="233950"/>
            </a:xfrm>
            <a:custGeom>
              <a:avLst/>
              <a:gdLst/>
              <a:ahLst/>
              <a:cxnLst/>
              <a:rect l="l" t="t" r="r" b="b"/>
              <a:pathLst>
                <a:path w="1387" h="9358" extrusionOk="0">
                  <a:moveTo>
                    <a:pt x="0" y="1"/>
                  </a:moveTo>
                  <a:lnTo>
                    <a:pt x="0" y="8286"/>
                  </a:lnTo>
                  <a:cubicBezTo>
                    <a:pt x="0" y="8664"/>
                    <a:pt x="158" y="9011"/>
                    <a:pt x="441" y="9263"/>
                  </a:cubicBezTo>
                  <a:cubicBezTo>
                    <a:pt x="504" y="9326"/>
                    <a:pt x="591" y="9358"/>
                    <a:pt x="677" y="9358"/>
                  </a:cubicBezTo>
                  <a:cubicBezTo>
                    <a:pt x="764" y="9358"/>
                    <a:pt x="851" y="9326"/>
                    <a:pt x="914" y="9263"/>
                  </a:cubicBezTo>
                  <a:cubicBezTo>
                    <a:pt x="1197" y="9011"/>
                    <a:pt x="1355" y="8664"/>
                    <a:pt x="1355" y="8286"/>
                  </a:cubicBezTo>
                  <a:lnTo>
                    <a:pt x="1355" y="347"/>
                  </a:ln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g1c96c80e2ae_0_990"/>
            <p:cNvSpPr/>
            <p:nvPr/>
          </p:nvSpPr>
          <p:spPr>
            <a:xfrm>
              <a:off x="-2259450" y="37518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" y="1"/>
                  </a:moveTo>
                  <a:lnTo>
                    <a:pt x="1" y="2049"/>
                  </a:lnTo>
                  <a:lnTo>
                    <a:pt x="2049" y="2049"/>
                  </a:lnTo>
                  <a:lnTo>
                    <a:pt x="204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g1c96c80e2ae_0_990"/>
            <p:cNvSpPr/>
            <p:nvPr/>
          </p:nvSpPr>
          <p:spPr>
            <a:xfrm>
              <a:off x="-2259450" y="3649450"/>
              <a:ext cx="137075" cy="51200"/>
            </a:xfrm>
            <a:custGeom>
              <a:avLst/>
              <a:gdLst/>
              <a:ahLst/>
              <a:cxnLst/>
              <a:rect l="l" t="t" r="r" b="b"/>
              <a:pathLst>
                <a:path w="5483" h="2048" extrusionOk="0">
                  <a:moveTo>
                    <a:pt x="1" y="0"/>
                  </a:moveTo>
                  <a:lnTo>
                    <a:pt x="1" y="2048"/>
                  </a:lnTo>
                  <a:lnTo>
                    <a:pt x="5483" y="2048"/>
                  </a:lnTo>
                  <a:lnTo>
                    <a:pt x="548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g1c96c80e2ae_0_990"/>
            <p:cNvSpPr/>
            <p:nvPr/>
          </p:nvSpPr>
          <p:spPr>
            <a:xfrm>
              <a:off x="-2310650" y="3525775"/>
              <a:ext cx="252075" cy="363125"/>
            </a:xfrm>
            <a:custGeom>
              <a:avLst/>
              <a:gdLst/>
              <a:ahLst/>
              <a:cxnLst/>
              <a:rect l="l" t="t" r="r" b="b"/>
              <a:pathLst>
                <a:path w="10083" h="14525" extrusionOk="0">
                  <a:moveTo>
                    <a:pt x="7814" y="4222"/>
                  </a:moveTo>
                  <a:cubicBezTo>
                    <a:pt x="8035" y="4222"/>
                    <a:pt x="8192" y="4380"/>
                    <a:pt x="8192" y="4569"/>
                  </a:cubicBezTo>
                  <a:lnTo>
                    <a:pt x="8192" y="7310"/>
                  </a:lnTo>
                  <a:cubicBezTo>
                    <a:pt x="8192" y="7530"/>
                    <a:pt x="8035" y="7657"/>
                    <a:pt x="7814" y="7657"/>
                  </a:cubicBezTo>
                  <a:lnTo>
                    <a:pt x="1671" y="7657"/>
                  </a:lnTo>
                  <a:cubicBezTo>
                    <a:pt x="1482" y="7657"/>
                    <a:pt x="1324" y="7530"/>
                    <a:pt x="1324" y="7310"/>
                  </a:cubicBezTo>
                  <a:lnTo>
                    <a:pt x="1324" y="4569"/>
                  </a:lnTo>
                  <a:cubicBezTo>
                    <a:pt x="1324" y="4380"/>
                    <a:pt x="1482" y="4222"/>
                    <a:pt x="1671" y="4222"/>
                  </a:cubicBezTo>
                  <a:close/>
                  <a:moveTo>
                    <a:pt x="7904" y="8380"/>
                  </a:moveTo>
                  <a:cubicBezTo>
                    <a:pt x="8287" y="8380"/>
                    <a:pt x="8278" y="9043"/>
                    <a:pt x="7877" y="9043"/>
                  </a:cubicBezTo>
                  <a:lnTo>
                    <a:pt x="5829" y="9043"/>
                  </a:lnTo>
                  <a:cubicBezTo>
                    <a:pt x="5388" y="9043"/>
                    <a:pt x="5357" y="8381"/>
                    <a:pt x="5829" y="8381"/>
                  </a:cubicBezTo>
                  <a:lnTo>
                    <a:pt x="7877" y="8381"/>
                  </a:lnTo>
                  <a:cubicBezTo>
                    <a:pt x="7886" y="8380"/>
                    <a:pt x="7895" y="8380"/>
                    <a:pt x="7904" y="8380"/>
                  </a:cubicBezTo>
                  <a:close/>
                  <a:moveTo>
                    <a:pt x="7904" y="9766"/>
                  </a:moveTo>
                  <a:cubicBezTo>
                    <a:pt x="8287" y="9766"/>
                    <a:pt x="8278" y="10429"/>
                    <a:pt x="7877" y="10429"/>
                  </a:cubicBezTo>
                  <a:lnTo>
                    <a:pt x="5829" y="10429"/>
                  </a:lnTo>
                  <a:cubicBezTo>
                    <a:pt x="5388" y="10429"/>
                    <a:pt x="5357" y="9767"/>
                    <a:pt x="5829" y="9767"/>
                  </a:cubicBezTo>
                  <a:lnTo>
                    <a:pt x="7877" y="9767"/>
                  </a:lnTo>
                  <a:cubicBezTo>
                    <a:pt x="7886" y="9767"/>
                    <a:pt x="7895" y="9766"/>
                    <a:pt x="7904" y="9766"/>
                  </a:cubicBezTo>
                  <a:close/>
                  <a:moveTo>
                    <a:pt x="7877" y="11091"/>
                  </a:moveTo>
                  <a:cubicBezTo>
                    <a:pt x="8287" y="11091"/>
                    <a:pt x="8287" y="11784"/>
                    <a:pt x="7877" y="11784"/>
                  </a:cubicBezTo>
                  <a:lnTo>
                    <a:pt x="5829" y="11784"/>
                  </a:lnTo>
                  <a:cubicBezTo>
                    <a:pt x="5388" y="11784"/>
                    <a:pt x="5357" y="11091"/>
                    <a:pt x="5829" y="11091"/>
                  </a:cubicBezTo>
                  <a:close/>
                  <a:moveTo>
                    <a:pt x="4475" y="8350"/>
                  </a:moveTo>
                  <a:cubicBezTo>
                    <a:pt x="4664" y="8350"/>
                    <a:pt x="4821" y="8507"/>
                    <a:pt x="4821" y="8696"/>
                  </a:cubicBezTo>
                  <a:lnTo>
                    <a:pt x="4821" y="11469"/>
                  </a:lnTo>
                  <a:cubicBezTo>
                    <a:pt x="4821" y="11658"/>
                    <a:pt x="4664" y="11815"/>
                    <a:pt x="4475" y="11815"/>
                  </a:cubicBezTo>
                  <a:lnTo>
                    <a:pt x="1734" y="11815"/>
                  </a:lnTo>
                  <a:cubicBezTo>
                    <a:pt x="1513" y="11815"/>
                    <a:pt x="1356" y="11658"/>
                    <a:pt x="1356" y="11469"/>
                  </a:cubicBezTo>
                  <a:lnTo>
                    <a:pt x="1356" y="8696"/>
                  </a:lnTo>
                  <a:cubicBezTo>
                    <a:pt x="1356" y="8507"/>
                    <a:pt x="1513" y="8350"/>
                    <a:pt x="1734" y="8350"/>
                  </a:cubicBezTo>
                  <a:close/>
                  <a:moveTo>
                    <a:pt x="7877" y="12508"/>
                  </a:moveTo>
                  <a:cubicBezTo>
                    <a:pt x="8287" y="12508"/>
                    <a:pt x="8287" y="13170"/>
                    <a:pt x="7877" y="13170"/>
                  </a:cubicBezTo>
                  <a:lnTo>
                    <a:pt x="1734" y="13170"/>
                  </a:lnTo>
                  <a:cubicBezTo>
                    <a:pt x="1293" y="13170"/>
                    <a:pt x="1261" y="12508"/>
                    <a:pt x="1734" y="12508"/>
                  </a:cubicBezTo>
                  <a:close/>
                  <a:moveTo>
                    <a:pt x="348" y="2868"/>
                  </a:moveTo>
                  <a:cubicBezTo>
                    <a:pt x="158" y="2868"/>
                    <a:pt x="1" y="3025"/>
                    <a:pt x="1" y="3214"/>
                  </a:cubicBezTo>
                  <a:lnTo>
                    <a:pt x="1" y="12823"/>
                  </a:lnTo>
                  <a:cubicBezTo>
                    <a:pt x="1" y="13768"/>
                    <a:pt x="726" y="14525"/>
                    <a:pt x="1702" y="14525"/>
                  </a:cubicBezTo>
                  <a:lnTo>
                    <a:pt x="10083" y="14525"/>
                  </a:lnTo>
                  <a:cubicBezTo>
                    <a:pt x="9767" y="14178"/>
                    <a:pt x="9515" y="13705"/>
                    <a:pt x="9515" y="13138"/>
                  </a:cubicBezTo>
                  <a:cubicBezTo>
                    <a:pt x="9547" y="1"/>
                    <a:pt x="9547" y="6333"/>
                    <a:pt x="9547" y="3214"/>
                  </a:cubicBezTo>
                  <a:cubicBezTo>
                    <a:pt x="9547" y="3025"/>
                    <a:pt x="9389" y="2868"/>
                    <a:pt x="9200" y="286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5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</a:rPr>
              <a:t>LICENCE SCIENCES DE L'ÉDUCATION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874" name="Google Shape;874;p15"/>
          <p:cNvSpPr/>
          <p:nvPr/>
        </p:nvSpPr>
        <p:spPr>
          <a:xfrm>
            <a:off x="755576" y="1342842"/>
            <a:ext cx="2304256" cy="504056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Mots Clés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15"/>
          <p:cNvSpPr/>
          <p:nvPr/>
        </p:nvSpPr>
        <p:spPr>
          <a:xfrm>
            <a:off x="755576" y="2605089"/>
            <a:ext cx="2520280" cy="612067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Compétences   </a:t>
            </a:r>
            <a:endParaRPr/>
          </a:p>
        </p:txBody>
      </p:sp>
      <p:sp>
        <p:nvSpPr>
          <p:cNvPr id="876" name="Google Shape;876;p15"/>
          <p:cNvSpPr txBox="1"/>
          <p:nvPr/>
        </p:nvSpPr>
        <p:spPr>
          <a:xfrm>
            <a:off x="3995936" y="1556792"/>
            <a:ext cx="29523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15"/>
          <p:cNvSpPr txBox="1"/>
          <p:nvPr/>
        </p:nvSpPr>
        <p:spPr>
          <a:xfrm>
            <a:off x="3530744" y="1230472"/>
            <a:ext cx="47348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EDUCATION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PÉDAGOGIE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MÉDIATION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SOCIALE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8" name="Google Shape;878;p15"/>
          <p:cNvSpPr txBox="1"/>
          <p:nvPr/>
        </p:nvSpPr>
        <p:spPr>
          <a:xfrm>
            <a:off x="3530744" y="2495623"/>
            <a:ext cx="49296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SENS OBSERVATION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TRAVAIL COLLABORATIF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OBSERVATION ET ANALYSE PRATIQUES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79" name="Google Shape;879;p15"/>
          <p:cNvSpPr txBox="1"/>
          <p:nvPr/>
        </p:nvSpPr>
        <p:spPr>
          <a:xfrm>
            <a:off x="3530750" y="3740100"/>
            <a:ext cx="5613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MASTERS SCIENCES HUMAINES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MÉTIERS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DE L’ENSEIGNEMENT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ÉDUCATION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MÉTIERS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DU SOCIAL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880" name="Google Shape;880;p15"/>
          <p:cNvSpPr txBox="1"/>
          <p:nvPr/>
        </p:nvSpPr>
        <p:spPr>
          <a:xfrm>
            <a:off x="3131840" y="5326773"/>
            <a:ext cx="72728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E2F"/>
              </a:buClr>
              <a:buSzPts val="1800"/>
              <a:buFont typeface="Avenir"/>
              <a:buNone/>
            </a:pPr>
            <a:r>
              <a:rPr lang="fr-FR" sz="1800" b="1" i="1" u="none" strike="noStrike" cap="none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Responsable : </a:t>
            </a:r>
            <a:endParaRPr sz="1800" b="1" i="1" u="none" strike="noStrike" cap="none">
              <a:solidFill>
                <a:srgbClr val="797E2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81" name="Google Shape;881;p15"/>
          <p:cNvSpPr/>
          <p:nvPr/>
        </p:nvSpPr>
        <p:spPr>
          <a:xfrm>
            <a:off x="755576" y="3849344"/>
            <a:ext cx="2520280" cy="792088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5154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Poursuite d’études  </a:t>
            </a:r>
            <a:endParaRPr/>
          </a:p>
        </p:txBody>
      </p:sp>
      <p:sp>
        <p:nvSpPr>
          <p:cNvPr id="882" name="Google Shape;882;p15"/>
          <p:cNvSpPr txBox="1"/>
          <p:nvPr/>
        </p:nvSpPr>
        <p:spPr>
          <a:xfrm>
            <a:off x="3038325" y="6212388"/>
            <a:ext cx="2714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Association</a:t>
            </a:r>
            <a:r>
              <a:rPr lang="fr-F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AESE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883" name="Google Shape;883;p15" descr="http://www.flsh.unilim.fr/wp-content/uploads/sites/9/2016/01/Licence_Sociologie-354x2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73620"/>
            <a:ext cx="3038318" cy="1716564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15"/>
          <p:cNvSpPr/>
          <p:nvPr/>
        </p:nvSpPr>
        <p:spPr>
          <a:xfrm>
            <a:off x="3186100" y="5696105"/>
            <a:ext cx="54903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 dirty="0">
                <a:solidFill>
                  <a:srgbClr val="797E2F"/>
                </a:solidFill>
                <a:latin typeface="Avenir"/>
                <a:ea typeface="Avenir"/>
                <a:cs typeface="Avenir"/>
                <a:sym typeface="Avenir"/>
              </a:rPr>
              <a:t>Laurie SOMPAYRAC laurie.sompayrac@unilim.fr </a:t>
            </a:r>
            <a:endParaRPr sz="1800" b="1" i="0" u="none" strike="noStrike" cap="none" dirty="0">
              <a:solidFill>
                <a:srgbClr val="797E2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85" name="Google Shape;885;p15"/>
          <p:cNvPicPr preferRelativeResize="0"/>
          <p:nvPr/>
        </p:nvPicPr>
        <p:blipFill rotWithShape="1">
          <a:blip r:embed="rId4">
            <a:alphaModFix/>
          </a:blip>
          <a:srcRect l="8880" t="19807" r="8358"/>
          <a:stretch/>
        </p:blipFill>
        <p:spPr>
          <a:xfrm>
            <a:off x="5743525" y="6101875"/>
            <a:ext cx="830636" cy="83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c96c80e2ae_0_1034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Parcours après une licence SCIENCES DE L’ÉDUCATION</a:t>
            </a:r>
            <a:endParaRPr/>
          </a:p>
        </p:txBody>
      </p:sp>
      <p:sp>
        <p:nvSpPr>
          <p:cNvPr id="892" name="Google Shape;892;g1c96c80e2ae_0_1034"/>
          <p:cNvSpPr/>
          <p:nvPr/>
        </p:nvSpPr>
        <p:spPr>
          <a:xfrm rot="10800000" flipH="1">
            <a:off x="86150" y="4644575"/>
            <a:ext cx="4626000" cy="1797300"/>
          </a:xfrm>
          <a:prstGeom prst="wedgeRoundRectCallout">
            <a:avLst>
              <a:gd name="adj1" fmla="val -20818"/>
              <a:gd name="adj2" fmla="val 62337"/>
              <a:gd name="adj3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g1c96c80e2ae_0_1034"/>
          <p:cNvSpPr txBox="1"/>
          <p:nvPr/>
        </p:nvSpPr>
        <p:spPr>
          <a:xfrm>
            <a:off x="22525" y="4089100"/>
            <a:ext cx="2570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Léa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94" name="Google Shape;894;g1c96c80e2ae_0_1034"/>
          <p:cNvSpPr/>
          <p:nvPr/>
        </p:nvSpPr>
        <p:spPr>
          <a:xfrm rot="10800000">
            <a:off x="86150" y="1289338"/>
            <a:ext cx="3891900" cy="2736900"/>
          </a:xfrm>
          <a:prstGeom prst="wedgeEllipseCallout">
            <a:avLst>
              <a:gd name="adj1" fmla="val -49128"/>
              <a:gd name="adj2" fmla="val 4463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g1c96c80e2ae_0_1034"/>
          <p:cNvSpPr txBox="1"/>
          <p:nvPr/>
        </p:nvSpPr>
        <p:spPr>
          <a:xfrm>
            <a:off x="3276050" y="1010038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Claire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96" name="Google Shape;896;g1c96c80e2ae_0_1034"/>
          <p:cNvSpPr/>
          <p:nvPr/>
        </p:nvSpPr>
        <p:spPr>
          <a:xfrm flipH="1">
            <a:off x="4342475" y="2696488"/>
            <a:ext cx="4683000" cy="1686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g1c96c80e2ae_0_1034"/>
          <p:cNvSpPr txBox="1"/>
          <p:nvPr/>
        </p:nvSpPr>
        <p:spPr>
          <a:xfrm>
            <a:off x="7341800" y="4700463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Aurélie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898" name="Google Shape;898;g1c96c80e2ae_0_1034"/>
          <p:cNvSpPr txBox="1"/>
          <p:nvPr/>
        </p:nvSpPr>
        <p:spPr>
          <a:xfrm>
            <a:off x="159075" y="5633300"/>
            <a:ext cx="352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CPE</a:t>
            </a:r>
            <a:endParaRPr sz="1600"/>
          </a:p>
        </p:txBody>
      </p:sp>
      <p:sp>
        <p:nvSpPr>
          <p:cNvPr id="899" name="Google Shape;899;g1c96c80e2ae_0_1034"/>
          <p:cNvSpPr txBox="1"/>
          <p:nvPr/>
        </p:nvSpPr>
        <p:spPr>
          <a:xfrm>
            <a:off x="159075" y="4806625"/>
            <a:ext cx="197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*Master MEEF CPE  </a:t>
            </a:r>
            <a:endParaRPr/>
          </a:p>
        </p:txBody>
      </p:sp>
      <p:sp>
        <p:nvSpPr>
          <p:cNvPr id="900" name="Google Shape;900;g1c96c80e2ae_0_1034"/>
          <p:cNvSpPr txBox="1"/>
          <p:nvPr/>
        </p:nvSpPr>
        <p:spPr>
          <a:xfrm>
            <a:off x="322075" y="2266213"/>
            <a:ext cx="3527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Gestionnaire de développement des compétences dans une collectivité locale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901" name="Google Shape;901;g1c96c80e2ae_0_1034"/>
          <p:cNvSpPr txBox="1"/>
          <p:nvPr/>
        </p:nvSpPr>
        <p:spPr>
          <a:xfrm>
            <a:off x="467775" y="1650625"/>
            <a:ext cx="197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*Master MEEF  </a:t>
            </a:r>
            <a:endParaRPr/>
          </a:p>
        </p:txBody>
      </p:sp>
      <p:sp>
        <p:nvSpPr>
          <p:cNvPr id="902" name="Google Shape;902;g1c96c80e2ae_0_1034"/>
          <p:cNvSpPr txBox="1"/>
          <p:nvPr/>
        </p:nvSpPr>
        <p:spPr>
          <a:xfrm>
            <a:off x="4342475" y="3629575"/>
            <a:ext cx="4683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Chargée de mission inclusion numérique </a:t>
            </a:r>
            <a:endParaRPr sz="1600"/>
          </a:p>
        </p:txBody>
      </p:sp>
      <p:sp>
        <p:nvSpPr>
          <p:cNvPr id="903" name="Google Shape;903;g1c96c80e2ae_0_1034"/>
          <p:cNvSpPr txBox="1"/>
          <p:nvPr/>
        </p:nvSpPr>
        <p:spPr>
          <a:xfrm>
            <a:off x="4342475" y="2802900"/>
            <a:ext cx="4086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*Master Sciences de l’Éducation  </a:t>
            </a:r>
            <a:endParaRPr/>
          </a:p>
        </p:txBody>
      </p:sp>
      <p:sp>
        <p:nvSpPr>
          <p:cNvPr id="904" name="Google Shape;904;g1c96c80e2ae_0_1034"/>
          <p:cNvSpPr/>
          <p:nvPr/>
        </p:nvSpPr>
        <p:spPr>
          <a:xfrm>
            <a:off x="2253778" y="3442334"/>
            <a:ext cx="484515" cy="458598"/>
          </a:xfrm>
          <a:custGeom>
            <a:avLst/>
            <a:gdLst/>
            <a:ahLst/>
            <a:cxnLst/>
            <a:rect l="l" t="t" r="r" b="b"/>
            <a:pathLst>
              <a:path w="18956" h="17942" extrusionOk="0">
                <a:moveTo>
                  <a:pt x="6270" y="9375"/>
                </a:moveTo>
                <a:lnTo>
                  <a:pt x="6267" y="16812"/>
                </a:lnTo>
                <a:lnTo>
                  <a:pt x="1130" y="16812"/>
                </a:lnTo>
                <a:lnTo>
                  <a:pt x="1130" y="13545"/>
                </a:lnTo>
                <a:lnTo>
                  <a:pt x="6270" y="9375"/>
                </a:lnTo>
                <a:close/>
                <a:moveTo>
                  <a:pt x="7399" y="9116"/>
                </a:moveTo>
                <a:lnTo>
                  <a:pt x="12103" y="11534"/>
                </a:lnTo>
                <a:lnTo>
                  <a:pt x="12100" y="16812"/>
                </a:lnTo>
                <a:lnTo>
                  <a:pt x="7399" y="16812"/>
                </a:lnTo>
                <a:lnTo>
                  <a:pt x="7399" y="9116"/>
                </a:lnTo>
                <a:close/>
                <a:moveTo>
                  <a:pt x="564" y="1"/>
                </a:moveTo>
                <a:cubicBezTo>
                  <a:pt x="251" y="1"/>
                  <a:pt x="1" y="254"/>
                  <a:pt x="1" y="564"/>
                </a:cubicBezTo>
                <a:lnTo>
                  <a:pt x="1" y="13274"/>
                </a:lnTo>
                <a:lnTo>
                  <a:pt x="1" y="17376"/>
                </a:lnTo>
                <a:cubicBezTo>
                  <a:pt x="1" y="17689"/>
                  <a:pt x="251" y="17942"/>
                  <a:pt x="564" y="17942"/>
                </a:cubicBezTo>
                <a:lnTo>
                  <a:pt x="18324" y="17942"/>
                </a:lnTo>
                <a:cubicBezTo>
                  <a:pt x="18637" y="17942"/>
                  <a:pt x="18890" y="17689"/>
                  <a:pt x="18890" y="17376"/>
                </a:cubicBezTo>
                <a:cubicBezTo>
                  <a:pt x="18890" y="17062"/>
                  <a:pt x="18637" y="16812"/>
                  <a:pt x="18324" y="16812"/>
                </a:cubicBezTo>
                <a:lnTo>
                  <a:pt x="13232" y="16812"/>
                </a:lnTo>
                <a:lnTo>
                  <a:pt x="13232" y="11425"/>
                </a:lnTo>
                <a:lnTo>
                  <a:pt x="16210" y="8444"/>
                </a:lnTo>
                <a:lnTo>
                  <a:pt x="17400" y="9634"/>
                </a:lnTo>
                <a:cubicBezTo>
                  <a:pt x="17514" y="9748"/>
                  <a:pt x="17656" y="9799"/>
                  <a:pt x="17796" y="9799"/>
                </a:cubicBezTo>
                <a:cubicBezTo>
                  <a:pt x="18059" y="9799"/>
                  <a:pt x="18314" y="9616"/>
                  <a:pt x="18357" y="9317"/>
                </a:cubicBezTo>
                <a:lnTo>
                  <a:pt x="18905" y="5592"/>
                </a:lnTo>
                <a:cubicBezTo>
                  <a:pt x="18955" y="5247"/>
                  <a:pt x="18683" y="4948"/>
                  <a:pt x="18347" y="4948"/>
                </a:cubicBezTo>
                <a:cubicBezTo>
                  <a:pt x="18320" y="4948"/>
                  <a:pt x="18292" y="4950"/>
                  <a:pt x="18264" y="4954"/>
                </a:cubicBezTo>
                <a:lnTo>
                  <a:pt x="14539" y="5502"/>
                </a:lnTo>
                <a:cubicBezTo>
                  <a:pt x="14078" y="5568"/>
                  <a:pt x="13895" y="6132"/>
                  <a:pt x="14223" y="6460"/>
                </a:cubicBezTo>
                <a:lnTo>
                  <a:pt x="15412" y="7649"/>
                </a:lnTo>
                <a:lnTo>
                  <a:pt x="12558" y="10501"/>
                </a:lnTo>
                <a:lnTo>
                  <a:pt x="7092" y="7688"/>
                </a:lnTo>
                <a:lnTo>
                  <a:pt x="7059" y="7673"/>
                </a:lnTo>
                <a:lnTo>
                  <a:pt x="7044" y="7667"/>
                </a:lnTo>
                <a:cubicBezTo>
                  <a:pt x="7032" y="7661"/>
                  <a:pt x="7020" y="7658"/>
                  <a:pt x="7008" y="7655"/>
                </a:cubicBezTo>
                <a:cubicBezTo>
                  <a:pt x="7002" y="7652"/>
                  <a:pt x="6996" y="7649"/>
                  <a:pt x="6990" y="7649"/>
                </a:cubicBezTo>
                <a:lnTo>
                  <a:pt x="6957" y="7640"/>
                </a:lnTo>
                <a:lnTo>
                  <a:pt x="6942" y="7637"/>
                </a:lnTo>
                <a:cubicBezTo>
                  <a:pt x="6926" y="7634"/>
                  <a:pt x="6908" y="7631"/>
                  <a:pt x="6893" y="7628"/>
                </a:cubicBezTo>
                <a:lnTo>
                  <a:pt x="6770" y="7628"/>
                </a:lnTo>
                <a:cubicBezTo>
                  <a:pt x="6758" y="7631"/>
                  <a:pt x="6743" y="7634"/>
                  <a:pt x="6728" y="7637"/>
                </a:cubicBezTo>
                <a:lnTo>
                  <a:pt x="6710" y="7640"/>
                </a:lnTo>
                <a:lnTo>
                  <a:pt x="6680" y="7649"/>
                </a:lnTo>
                <a:lnTo>
                  <a:pt x="6658" y="7652"/>
                </a:lnTo>
                <a:cubicBezTo>
                  <a:pt x="6646" y="7658"/>
                  <a:pt x="6631" y="7664"/>
                  <a:pt x="6616" y="7670"/>
                </a:cubicBezTo>
                <a:cubicBezTo>
                  <a:pt x="6610" y="7670"/>
                  <a:pt x="6607" y="7673"/>
                  <a:pt x="6601" y="7676"/>
                </a:cubicBezTo>
                <a:cubicBezTo>
                  <a:pt x="6595" y="7679"/>
                  <a:pt x="6583" y="7685"/>
                  <a:pt x="6574" y="7688"/>
                </a:cubicBezTo>
                <a:lnTo>
                  <a:pt x="6556" y="7700"/>
                </a:lnTo>
                <a:cubicBezTo>
                  <a:pt x="6547" y="7703"/>
                  <a:pt x="6538" y="7709"/>
                  <a:pt x="6529" y="7715"/>
                </a:cubicBezTo>
                <a:lnTo>
                  <a:pt x="6514" y="7724"/>
                </a:lnTo>
                <a:cubicBezTo>
                  <a:pt x="6502" y="7733"/>
                  <a:pt x="6490" y="7743"/>
                  <a:pt x="6475" y="7752"/>
                </a:cubicBezTo>
                <a:lnTo>
                  <a:pt x="6475" y="7755"/>
                </a:lnTo>
                <a:lnTo>
                  <a:pt x="1130" y="12091"/>
                </a:lnTo>
                <a:lnTo>
                  <a:pt x="1130" y="564"/>
                </a:lnTo>
                <a:cubicBezTo>
                  <a:pt x="1130" y="254"/>
                  <a:pt x="877" y="1"/>
                  <a:pt x="564" y="1"/>
                </a:cubicBezTo>
                <a:close/>
              </a:path>
            </a:pathLst>
          </a:custGeom>
          <a:noFill/>
          <a:ln w="9525" cap="flat" cmpd="sng">
            <a:solidFill>
              <a:srgbClr val="BEC3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905" name="Google Shape;905;g1c96c80e2ae_0_1034"/>
          <p:cNvGrpSpPr/>
          <p:nvPr/>
        </p:nvGrpSpPr>
        <p:grpSpPr>
          <a:xfrm>
            <a:off x="1640631" y="3425403"/>
            <a:ext cx="492618" cy="492618"/>
            <a:chOff x="1492675" y="2027925"/>
            <a:chExt cx="481825" cy="481825"/>
          </a:xfrm>
        </p:grpSpPr>
        <p:sp>
          <p:nvSpPr>
            <p:cNvPr id="906" name="Google Shape;906;g1c96c80e2ae_0_1034"/>
            <p:cNvSpPr/>
            <p:nvPr/>
          </p:nvSpPr>
          <p:spPr>
            <a:xfrm>
              <a:off x="1719425" y="21700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07" name="Google Shape;907;g1c96c80e2ae_0_1034"/>
            <p:cNvSpPr/>
            <p:nvPr/>
          </p:nvSpPr>
          <p:spPr>
            <a:xfrm>
              <a:off x="183235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3" y="0"/>
                    <a:pt x="0" y="250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08" name="Google Shape;908;g1c96c80e2ae_0_1034"/>
            <p:cNvSpPr/>
            <p:nvPr/>
          </p:nvSpPr>
          <p:spPr>
            <a:xfrm>
              <a:off x="160650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4" y="0"/>
                    <a:pt x="1" y="250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09" name="Google Shape;909;g1c96c80e2ae_0_1034"/>
            <p:cNvSpPr/>
            <p:nvPr/>
          </p:nvSpPr>
          <p:spPr>
            <a:xfrm>
              <a:off x="1492675" y="2425025"/>
              <a:ext cx="481825" cy="84725"/>
            </a:xfrm>
            <a:custGeom>
              <a:avLst/>
              <a:gdLst/>
              <a:ahLst/>
              <a:cxnLst/>
              <a:rect l="l" t="t" r="r" b="b"/>
              <a:pathLst>
                <a:path w="19273" h="3389" extrusionOk="0">
                  <a:moveTo>
                    <a:pt x="1" y="1"/>
                  </a:moveTo>
                  <a:lnTo>
                    <a:pt x="1" y="1696"/>
                  </a:lnTo>
                  <a:cubicBezTo>
                    <a:pt x="1" y="2630"/>
                    <a:pt x="757" y="3389"/>
                    <a:pt x="1693" y="3389"/>
                  </a:cubicBezTo>
                  <a:lnTo>
                    <a:pt x="17577" y="3389"/>
                  </a:lnTo>
                  <a:cubicBezTo>
                    <a:pt x="18514" y="3389"/>
                    <a:pt x="19270" y="2630"/>
                    <a:pt x="19273" y="1696"/>
                  </a:cubicBezTo>
                  <a:lnTo>
                    <a:pt x="1927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10" name="Google Shape;910;g1c96c80e2ae_0_1034"/>
            <p:cNvSpPr/>
            <p:nvPr/>
          </p:nvSpPr>
          <p:spPr>
            <a:xfrm>
              <a:off x="1492675" y="2027925"/>
              <a:ext cx="481825" cy="368000"/>
            </a:xfrm>
            <a:custGeom>
              <a:avLst/>
              <a:gdLst/>
              <a:ahLst/>
              <a:cxnLst/>
              <a:rect l="l" t="t" r="r" b="b"/>
              <a:pathLst>
                <a:path w="19273" h="14720" extrusionOk="0">
                  <a:moveTo>
                    <a:pt x="5120" y="2259"/>
                  </a:moveTo>
                  <a:cubicBezTo>
                    <a:pt x="5430" y="2259"/>
                    <a:pt x="5683" y="2512"/>
                    <a:pt x="5683" y="2825"/>
                  </a:cubicBezTo>
                  <a:lnTo>
                    <a:pt x="5683" y="8047"/>
                  </a:lnTo>
                  <a:cubicBezTo>
                    <a:pt x="6360" y="8281"/>
                    <a:pt x="6812" y="8920"/>
                    <a:pt x="6812" y="9637"/>
                  </a:cubicBezTo>
                  <a:cubicBezTo>
                    <a:pt x="6812" y="10353"/>
                    <a:pt x="6360" y="10992"/>
                    <a:pt x="5683" y="11226"/>
                  </a:cubicBezTo>
                  <a:lnTo>
                    <a:pt x="5683" y="13024"/>
                  </a:lnTo>
                  <a:cubicBezTo>
                    <a:pt x="5683" y="13337"/>
                    <a:pt x="5430" y="13587"/>
                    <a:pt x="5120" y="13587"/>
                  </a:cubicBezTo>
                  <a:cubicBezTo>
                    <a:pt x="4807" y="13587"/>
                    <a:pt x="4554" y="13337"/>
                    <a:pt x="4554" y="13024"/>
                  </a:cubicBezTo>
                  <a:lnTo>
                    <a:pt x="4554" y="11226"/>
                  </a:lnTo>
                  <a:cubicBezTo>
                    <a:pt x="3876" y="10992"/>
                    <a:pt x="3425" y="10353"/>
                    <a:pt x="3425" y="9637"/>
                  </a:cubicBezTo>
                  <a:cubicBezTo>
                    <a:pt x="3425" y="8920"/>
                    <a:pt x="3876" y="8281"/>
                    <a:pt x="4554" y="8047"/>
                  </a:cubicBezTo>
                  <a:lnTo>
                    <a:pt x="4554" y="2825"/>
                  </a:lnTo>
                  <a:cubicBezTo>
                    <a:pt x="4554" y="2512"/>
                    <a:pt x="4807" y="2259"/>
                    <a:pt x="5120" y="2259"/>
                  </a:cubicBezTo>
                  <a:close/>
                  <a:moveTo>
                    <a:pt x="9637" y="2259"/>
                  </a:moveTo>
                  <a:cubicBezTo>
                    <a:pt x="9947" y="2259"/>
                    <a:pt x="10200" y="2512"/>
                    <a:pt x="10200" y="2825"/>
                  </a:cubicBezTo>
                  <a:lnTo>
                    <a:pt x="10200" y="4659"/>
                  </a:lnTo>
                  <a:cubicBezTo>
                    <a:pt x="10877" y="4894"/>
                    <a:pt x="11329" y="5532"/>
                    <a:pt x="11329" y="6249"/>
                  </a:cubicBezTo>
                  <a:cubicBezTo>
                    <a:pt x="11329" y="6966"/>
                    <a:pt x="10877" y="7604"/>
                    <a:pt x="10200" y="7839"/>
                  </a:cubicBezTo>
                  <a:lnTo>
                    <a:pt x="10200" y="13024"/>
                  </a:lnTo>
                  <a:cubicBezTo>
                    <a:pt x="10200" y="13337"/>
                    <a:pt x="9947" y="13587"/>
                    <a:pt x="9637" y="13587"/>
                  </a:cubicBezTo>
                  <a:cubicBezTo>
                    <a:pt x="9324" y="13587"/>
                    <a:pt x="9071" y="13337"/>
                    <a:pt x="9071" y="13024"/>
                  </a:cubicBezTo>
                  <a:lnTo>
                    <a:pt x="9071" y="7839"/>
                  </a:lnTo>
                  <a:cubicBezTo>
                    <a:pt x="8393" y="7604"/>
                    <a:pt x="7941" y="6966"/>
                    <a:pt x="7941" y="6249"/>
                  </a:cubicBezTo>
                  <a:cubicBezTo>
                    <a:pt x="7941" y="5532"/>
                    <a:pt x="8393" y="4894"/>
                    <a:pt x="9071" y="4659"/>
                  </a:cubicBezTo>
                  <a:lnTo>
                    <a:pt x="9071" y="2825"/>
                  </a:lnTo>
                  <a:cubicBezTo>
                    <a:pt x="9071" y="2512"/>
                    <a:pt x="9324" y="2259"/>
                    <a:pt x="9637" y="2259"/>
                  </a:cubicBezTo>
                  <a:close/>
                  <a:moveTo>
                    <a:pt x="14154" y="2259"/>
                  </a:moveTo>
                  <a:cubicBezTo>
                    <a:pt x="14464" y="2259"/>
                    <a:pt x="14717" y="2512"/>
                    <a:pt x="14717" y="2825"/>
                  </a:cubicBezTo>
                  <a:lnTo>
                    <a:pt x="14717" y="8047"/>
                  </a:lnTo>
                  <a:cubicBezTo>
                    <a:pt x="15394" y="8281"/>
                    <a:pt x="15846" y="8920"/>
                    <a:pt x="15846" y="9637"/>
                  </a:cubicBezTo>
                  <a:cubicBezTo>
                    <a:pt x="15846" y="10353"/>
                    <a:pt x="15394" y="10992"/>
                    <a:pt x="14717" y="11226"/>
                  </a:cubicBezTo>
                  <a:lnTo>
                    <a:pt x="14717" y="13024"/>
                  </a:lnTo>
                  <a:cubicBezTo>
                    <a:pt x="14717" y="13337"/>
                    <a:pt x="14464" y="13587"/>
                    <a:pt x="14154" y="13587"/>
                  </a:cubicBezTo>
                  <a:cubicBezTo>
                    <a:pt x="13840" y="13587"/>
                    <a:pt x="13587" y="13337"/>
                    <a:pt x="13587" y="13024"/>
                  </a:cubicBezTo>
                  <a:lnTo>
                    <a:pt x="13587" y="11226"/>
                  </a:lnTo>
                  <a:cubicBezTo>
                    <a:pt x="12910" y="10992"/>
                    <a:pt x="12458" y="10353"/>
                    <a:pt x="12458" y="9637"/>
                  </a:cubicBezTo>
                  <a:cubicBezTo>
                    <a:pt x="12458" y="8920"/>
                    <a:pt x="12910" y="8281"/>
                    <a:pt x="13587" y="8047"/>
                  </a:cubicBezTo>
                  <a:lnTo>
                    <a:pt x="13587" y="2825"/>
                  </a:lnTo>
                  <a:cubicBezTo>
                    <a:pt x="13587" y="2512"/>
                    <a:pt x="13840" y="2259"/>
                    <a:pt x="14154" y="2259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4720"/>
                  </a:lnTo>
                  <a:lnTo>
                    <a:pt x="19273" y="14720"/>
                  </a:lnTo>
                  <a:lnTo>
                    <a:pt x="19273" y="1696"/>
                  </a:lnTo>
                  <a:cubicBezTo>
                    <a:pt x="19270" y="759"/>
                    <a:pt x="18514" y="1"/>
                    <a:pt x="1757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11" name="Google Shape;911;g1c96c80e2ae_0_1034"/>
          <p:cNvGrpSpPr/>
          <p:nvPr/>
        </p:nvGrpSpPr>
        <p:grpSpPr>
          <a:xfrm>
            <a:off x="7110847" y="3393825"/>
            <a:ext cx="395944" cy="449137"/>
            <a:chOff x="-45286550" y="3200500"/>
            <a:chExt cx="263875" cy="299325"/>
          </a:xfrm>
        </p:grpSpPr>
        <p:sp>
          <p:nvSpPr>
            <p:cNvPr id="912" name="Google Shape;912;g1c96c80e2ae_0_1034"/>
            <p:cNvSpPr/>
            <p:nvPr/>
          </p:nvSpPr>
          <p:spPr>
            <a:xfrm>
              <a:off x="-45233000" y="3200500"/>
              <a:ext cx="210325" cy="247325"/>
            </a:xfrm>
            <a:custGeom>
              <a:avLst/>
              <a:gdLst/>
              <a:ahLst/>
              <a:cxnLst/>
              <a:rect l="l" t="t" r="r" b="b"/>
              <a:pathLst>
                <a:path w="8413" h="9893" extrusionOk="0">
                  <a:moveTo>
                    <a:pt x="3151" y="0"/>
                  </a:moveTo>
                  <a:cubicBezTo>
                    <a:pt x="1891" y="0"/>
                    <a:pt x="851" y="945"/>
                    <a:pt x="694" y="2174"/>
                  </a:cubicBezTo>
                  <a:cubicBezTo>
                    <a:pt x="347" y="2300"/>
                    <a:pt x="64" y="2615"/>
                    <a:pt x="1" y="2962"/>
                  </a:cubicBezTo>
                  <a:cubicBezTo>
                    <a:pt x="316" y="2899"/>
                    <a:pt x="662" y="2804"/>
                    <a:pt x="1009" y="2804"/>
                  </a:cubicBezTo>
                  <a:cubicBezTo>
                    <a:pt x="1355" y="2804"/>
                    <a:pt x="1733" y="2836"/>
                    <a:pt x="2048" y="2962"/>
                  </a:cubicBezTo>
                  <a:cubicBezTo>
                    <a:pt x="1954" y="2615"/>
                    <a:pt x="1733" y="2332"/>
                    <a:pt x="1355" y="2174"/>
                  </a:cubicBezTo>
                  <a:cubicBezTo>
                    <a:pt x="1481" y="1355"/>
                    <a:pt x="2237" y="693"/>
                    <a:pt x="3088" y="693"/>
                  </a:cubicBezTo>
                  <a:cubicBezTo>
                    <a:pt x="4096" y="693"/>
                    <a:pt x="4884" y="1481"/>
                    <a:pt x="4884" y="2458"/>
                  </a:cubicBezTo>
                  <a:lnTo>
                    <a:pt x="4884" y="8475"/>
                  </a:lnTo>
                  <a:cubicBezTo>
                    <a:pt x="4884" y="9263"/>
                    <a:pt x="5514" y="9893"/>
                    <a:pt x="6302" y="9893"/>
                  </a:cubicBezTo>
                  <a:cubicBezTo>
                    <a:pt x="7089" y="9893"/>
                    <a:pt x="7719" y="9263"/>
                    <a:pt x="7719" y="8475"/>
                  </a:cubicBezTo>
                  <a:lnTo>
                    <a:pt x="7719" y="6270"/>
                  </a:lnTo>
                  <a:cubicBezTo>
                    <a:pt x="8097" y="6112"/>
                    <a:pt x="8412" y="5766"/>
                    <a:pt x="8412" y="5293"/>
                  </a:cubicBezTo>
                  <a:lnTo>
                    <a:pt x="8412" y="3875"/>
                  </a:lnTo>
                  <a:cubicBezTo>
                    <a:pt x="8412" y="3686"/>
                    <a:pt x="8255" y="3529"/>
                    <a:pt x="8066" y="3529"/>
                  </a:cubicBezTo>
                  <a:lnTo>
                    <a:pt x="7688" y="3529"/>
                  </a:lnTo>
                  <a:lnTo>
                    <a:pt x="7688" y="2458"/>
                  </a:lnTo>
                  <a:cubicBezTo>
                    <a:pt x="7688" y="2269"/>
                    <a:pt x="7562" y="2111"/>
                    <a:pt x="7341" y="2111"/>
                  </a:cubicBezTo>
                  <a:cubicBezTo>
                    <a:pt x="7152" y="2111"/>
                    <a:pt x="6995" y="2269"/>
                    <a:pt x="6995" y="2458"/>
                  </a:cubicBezTo>
                  <a:lnTo>
                    <a:pt x="6995" y="3529"/>
                  </a:lnTo>
                  <a:lnTo>
                    <a:pt x="6648" y="3529"/>
                  </a:lnTo>
                  <a:cubicBezTo>
                    <a:pt x="6459" y="3529"/>
                    <a:pt x="6302" y="3686"/>
                    <a:pt x="6302" y="3875"/>
                  </a:cubicBezTo>
                  <a:lnTo>
                    <a:pt x="6302" y="5293"/>
                  </a:lnTo>
                  <a:cubicBezTo>
                    <a:pt x="6302" y="5766"/>
                    <a:pt x="6554" y="6112"/>
                    <a:pt x="6995" y="6270"/>
                  </a:cubicBezTo>
                  <a:lnTo>
                    <a:pt x="6995" y="8475"/>
                  </a:lnTo>
                  <a:cubicBezTo>
                    <a:pt x="6995" y="8885"/>
                    <a:pt x="6680" y="9200"/>
                    <a:pt x="6302" y="9200"/>
                  </a:cubicBezTo>
                  <a:cubicBezTo>
                    <a:pt x="5892" y="9200"/>
                    <a:pt x="5577" y="8885"/>
                    <a:pt x="5577" y="8475"/>
                  </a:cubicBezTo>
                  <a:lnTo>
                    <a:pt x="5577" y="2458"/>
                  </a:lnTo>
                  <a:cubicBezTo>
                    <a:pt x="5577" y="1103"/>
                    <a:pt x="4474" y="0"/>
                    <a:pt x="31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g1c96c80e2ae_0_1034"/>
            <p:cNvSpPr/>
            <p:nvPr/>
          </p:nvSpPr>
          <p:spPr>
            <a:xfrm>
              <a:off x="-45216450" y="33407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g1c96c80e2ae_0_1034"/>
            <p:cNvSpPr/>
            <p:nvPr/>
          </p:nvSpPr>
          <p:spPr>
            <a:xfrm>
              <a:off x="-45286550" y="3289500"/>
              <a:ext cx="158325" cy="210325"/>
            </a:xfrm>
            <a:custGeom>
              <a:avLst/>
              <a:gdLst/>
              <a:ahLst/>
              <a:cxnLst/>
              <a:rect l="l" t="t" r="r" b="b"/>
              <a:pathLst>
                <a:path w="6333" h="8413" extrusionOk="0">
                  <a:moveTo>
                    <a:pt x="2804" y="0"/>
                  </a:moveTo>
                  <a:cubicBezTo>
                    <a:pt x="1229" y="189"/>
                    <a:pt x="0" y="1481"/>
                    <a:pt x="0" y="3119"/>
                  </a:cubicBezTo>
                  <a:lnTo>
                    <a:pt x="0" y="5262"/>
                  </a:lnTo>
                  <a:cubicBezTo>
                    <a:pt x="0" y="6994"/>
                    <a:pt x="1418" y="8412"/>
                    <a:pt x="3151" y="8412"/>
                  </a:cubicBezTo>
                  <a:cubicBezTo>
                    <a:pt x="4884" y="8412"/>
                    <a:pt x="6301" y="6994"/>
                    <a:pt x="6301" y="5262"/>
                  </a:cubicBezTo>
                  <a:lnTo>
                    <a:pt x="6301" y="3119"/>
                  </a:lnTo>
                  <a:cubicBezTo>
                    <a:pt x="6333" y="1481"/>
                    <a:pt x="5073" y="158"/>
                    <a:pt x="3497" y="0"/>
                  </a:cubicBezTo>
                  <a:lnTo>
                    <a:pt x="3497" y="1418"/>
                  </a:lnTo>
                  <a:cubicBezTo>
                    <a:pt x="3907" y="1576"/>
                    <a:pt x="4222" y="1954"/>
                    <a:pt x="4222" y="2395"/>
                  </a:cubicBezTo>
                  <a:cubicBezTo>
                    <a:pt x="4222" y="2836"/>
                    <a:pt x="3938" y="3214"/>
                    <a:pt x="3497" y="3371"/>
                  </a:cubicBezTo>
                  <a:lnTo>
                    <a:pt x="3497" y="3844"/>
                  </a:lnTo>
                  <a:cubicBezTo>
                    <a:pt x="3497" y="4065"/>
                    <a:pt x="3340" y="4191"/>
                    <a:pt x="3151" y="4191"/>
                  </a:cubicBezTo>
                  <a:cubicBezTo>
                    <a:pt x="2962" y="4191"/>
                    <a:pt x="2804" y="4065"/>
                    <a:pt x="2804" y="3844"/>
                  </a:cubicBezTo>
                  <a:lnTo>
                    <a:pt x="2804" y="3371"/>
                  </a:lnTo>
                  <a:cubicBezTo>
                    <a:pt x="2395" y="3214"/>
                    <a:pt x="2080" y="2836"/>
                    <a:pt x="2080" y="2395"/>
                  </a:cubicBezTo>
                  <a:cubicBezTo>
                    <a:pt x="2080" y="1954"/>
                    <a:pt x="2363" y="1576"/>
                    <a:pt x="2804" y="1418"/>
                  </a:cubicBezTo>
                  <a:lnTo>
                    <a:pt x="280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g1c96c80e2ae_0_1034"/>
          <p:cNvGrpSpPr/>
          <p:nvPr/>
        </p:nvGrpSpPr>
        <p:grpSpPr>
          <a:xfrm>
            <a:off x="7647223" y="3402078"/>
            <a:ext cx="450300" cy="450338"/>
            <a:chOff x="-44924250" y="3206000"/>
            <a:chExt cx="300100" cy="300125"/>
          </a:xfrm>
        </p:grpSpPr>
        <p:sp>
          <p:nvSpPr>
            <p:cNvPr id="916" name="Google Shape;916;g1c96c80e2ae_0_1034"/>
            <p:cNvSpPr/>
            <p:nvPr/>
          </p:nvSpPr>
          <p:spPr>
            <a:xfrm>
              <a:off x="-44747025" y="3365100"/>
              <a:ext cx="122875" cy="87450"/>
            </a:xfrm>
            <a:custGeom>
              <a:avLst/>
              <a:gdLst/>
              <a:ahLst/>
              <a:cxnLst/>
              <a:rect l="l" t="t" r="r" b="b"/>
              <a:pathLst>
                <a:path w="4915" h="3498" extrusionOk="0">
                  <a:moveTo>
                    <a:pt x="0" y="1"/>
                  </a:moveTo>
                  <a:lnTo>
                    <a:pt x="0" y="3498"/>
                  </a:lnTo>
                  <a:lnTo>
                    <a:pt x="4915" y="3498"/>
                  </a:lnTo>
                  <a:lnTo>
                    <a:pt x="491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g1c96c80e2ae_0_1034"/>
            <p:cNvSpPr/>
            <p:nvPr/>
          </p:nvSpPr>
          <p:spPr>
            <a:xfrm>
              <a:off x="-44747025" y="3313125"/>
              <a:ext cx="122875" cy="35475"/>
            </a:xfrm>
            <a:custGeom>
              <a:avLst/>
              <a:gdLst/>
              <a:ahLst/>
              <a:cxnLst/>
              <a:rect l="l" t="t" r="r" b="b"/>
              <a:pathLst>
                <a:path w="4915" h="1419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lnTo>
                    <a:pt x="0" y="1418"/>
                  </a:lnTo>
                  <a:lnTo>
                    <a:pt x="4915" y="1418"/>
                  </a:lnTo>
                  <a:lnTo>
                    <a:pt x="4915" y="1072"/>
                  </a:lnTo>
                  <a:cubicBezTo>
                    <a:pt x="4915" y="473"/>
                    <a:pt x="4442" y="1"/>
                    <a:pt x="387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g1c96c80e2ae_0_1034"/>
            <p:cNvSpPr/>
            <p:nvPr/>
          </p:nvSpPr>
          <p:spPr>
            <a:xfrm>
              <a:off x="-44924250" y="3384000"/>
              <a:ext cx="159125" cy="69350"/>
            </a:xfrm>
            <a:custGeom>
              <a:avLst/>
              <a:gdLst/>
              <a:ahLst/>
              <a:cxnLst/>
              <a:rect l="l" t="t" r="r" b="b"/>
              <a:pathLst>
                <a:path w="6365" h="2774" extrusionOk="0">
                  <a:moveTo>
                    <a:pt x="1" y="1"/>
                  </a:moveTo>
                  <a:lnTo>
                    <a:pt x="1" y="316"/>
                  </a:lnTo>
                  <a:lnTo>
                    <a:pt x="32" y="316"/>
                  </a:lnTo>
                  <a:cubicBezTo>
                    <a:pt x="32" y="915"/>
                    <a:pt x="505" y="1387"/>
                    <a:pt x="1103" y="1387"/>
                  </a:cubicBezTo>
                  <a:lnTo>
                    <a:pt x="4254" y="1387"/>
                  </a:lnTo>
                  <a:lnTo>
                    <a:pt x="4254" y="2080"/>
                  </a:lnTo>
                  <a:lnTo>
                    <a:pt x="3183" y="2080"/>
                  </a:lnTo>
                  <a:cubicBezTo>
                    <a:pt x="2994" y="2080"/>
                    <a:pt x="2836" y="2238"/>
                    <a:pt x="2836" y="2427"/>
                  </a:cubicBezTo>
                  <a:cubicBezTo>
                    <a:pt x="2836" y="2647"/>
                    <a:pt x="2994" y="2773"/>
                    <a:pt x="3183" y="2773"/>
                  </a:cubicBezTo>
                  <a:lnTo>
                    <a:pt x="6365" y="2773"/>
                  </a:lnTo>
                  <a:lnTo>
                    <a:pt x="636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g1c96c80e2ae_0_1034"/>
            <p:cNvSpPr/>
            <p:nvPr/>
          </p:nvSpPr>
          <p:spPr>
            <a:xfrm>
              <a:off x="-44924250" y="3206000"/>
              <a:ext cx="264675" cy="159125"/>
            </a:xfrm>
            <a:custGeom>
              <a:avLst/>
              <a:gdLst/>
              <a:ahLst/>
              <a:cxnLst/>
              <a:rect l="l" t="t" r="r" b="b"/>
              <a:pathLst>
                <a:path w="10587" h="6365" extrusionOk="0">
                  <a:moveTo>
                    <a:pt x="1072" y="1"/>
                  </a:moveTo>
                  <a:cubicBezTo>
                    <a:pt x="473" y="1"/>
                    <a:pt x="1" y="473"/>
                    <a:pt x="1" y="1041"/>
                  </a:cubicBezTo>
                  <a:lnTo>
                    <a:pt x="1" y="6365"/>
                  </a:lnTo>
                  <a:lnTo>
                    <a:pt x="6365" y="6365"/>
                  </a:lnTo>
                  <a:lnTo>
                    <a:pt x="6365" y="5357"/>
                  </a:lnTo>
                  <a:cubicBezTo>
                    <a:pt x="6365" y="4349"/>
                    <a:pt x="7152" y="3561"/>
                    <a:pt x="8160" y="3561"/>
                  </a:cubicBezTo>
                  <a:lnTo>
                    <a:pt x="10586" y="3561"/>
                  </a:lnTo>
                  <a:lnTo>
                    <a:pt x="10586" y="1041"/>
                  </a:lnTo>
                  <a:cubicBezTo>
                    <a:pt x="10586" y="473"/>
                    <a:pt x="10114" y="1"/>
                    <a:pt x="95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g1c96c80e2ae_0_1034"/>
            <p:cNvSpPr/>
            <p:nvPr/>
          </p:nvSpPr>
          <p:spPr>
            <a:xfrm>
              <a:off x="-44747025" y="3470650"/>
              <a:ext cx="122875" cy="35475"/>
            </a:xfrm>
            <a:custGeom>
              <a:avLst/>
              <a:gdLst/>
              <a:ahLst/>
              <a:cxnLst/>
              <a:rect l="l" t="t" r="r" b="b"/>
              <a:pathLst>
                <a:path w="4915" h="1419" extrusionOk="0">
                  <a:moveTo>
                    <a:pt x="0" y="0"/>
                  </a:moveTo>
                  <a:lnTo>
                    <a:pt x="0" y="347"/>
                  </a:lnTo>
                  <a:cubicBezTo>
                    <a:pt x="0" y="946"/>
                    <a:pt x="473" y="1418"/>
                    <a:pt x="1071" y="1418"/>
                  </a:cubicBezTo>
                  <a:lnTo>
                    <a:pt x="3875" y="1418"/>
                  </a:lnTo>
                  <a:cubicBezTo>
                    <a:pt x="4442" y="1418"/>
                    <a:pt x="4915" y="946"/>
                    <a:pt x="4915" y="347"/>
                  </a:cubicBezTo>
                  <a:lnTo>
                    <a:pt x="49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g1c96c80e2ae_0_1034"/>
          <p:cNvGrpSpPr/>
          <p:nvPr/>
        </p:nvGrpSpPr>
        <p:grpSpPr>
          <a:xfrm>
            <a:off x="3597068" y="5596535"/>
            <a:ext cx="467379" cy="385542"/>
            <a:chOff x="5355300" y="3651025"/>
            <a:chExt cx="296975" cy="244975"/>
          </a:xfrm>
        </p:grpSpPr>
        <p:sp>
          <p:nvSpPr>
            <p:cNvPr id="922" name="Google Shape;922;g1c96c80e2ae_0_1034"/>
            <p:cNvSpPr/>
            <p:nvPr/>
          </p:nvSpPr>
          <p:spPr>
            <a:xfrm>
              <a:off x="5355300" y="3703000"/>
              <a:ext cx="35475" cy="191425"/>
            </a:xfrm>
            <a:custGeom>
              <a:avLst/>
              <a:gdLst/>
              <a:ahLst/>
              <a:cxnLst/>
              <a:rect l="l" t="t" r="r" b="b"/>
              <a:pathLst>
                <a:path w="1419" h="7657" extrusionOk="0">
                  <a:moveTo>
                    <a:pt x="410" y="0"/>
                  </a:moveTo>
                  <a:cubicBezTo>
                    <a:pt x="221" y="0"/>
                    <a:pt x="64" y="158"/>
                    <a:pt x="64" y="347"/>
                  </a:cubicBezTo>
                  <a:cubicBezTo>
                    <a:pt x="1" y="2867"/>
                    <a:pt x="1" y="4789"/>
                    <a:pt x="1" y="7310"/>
                  </a:cubicBezTo>
                  <a:cubicBezTo>
                    <a:pt x="1" y="7530"/>
                    <a:pt x="158" y="7656"/>
                    <a:pt x="379" y="7656"/>
                  </a:cubicBezTo>
                  <a:cubicBezTo>
                    <a:pt x="568" y="7656"/>
                    <a:pt x="725" y="7530"/>
                    <a:pt x="725" y="7310"/>
                  </a:cubicBezTo>
                  <a:lnTo>
                    <a:pt x="725" y="1355"/>
                  </a:lnTo>
                  <a:lnTo>
                    <a:pt x="1418" y="1355"/>
                  </a:lnTo>
                  <a:lnTo>
                    <a:pt x="141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g1c96c80e2ae_0_1034"/>
            <p:cNvSpPr/>
            <p:nvPr/>
          </p:nvSpPr>
          <p:spPr>
            <a:xfrm>
              <a:off x="5389175" y="3773100"/>
              <a:ext cx="122900" cy="122900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080" y="0"/>
                  </a:moveTo>
                  <a:lnTo>
                    <a:pt x="2080" y="693"/>
                  </a:lnTo>
                  <a:lnTo>
                    <a:pt x="1733" y="693"/>
                  </a:lnTo>
                  <a:cubicBezTo>
                    <a:pt x="788" y="693"/>
                    <a:pt x="0" y="1481"/>
                    <a:pt x="0" y="2458"/>
                  </a:cubicBezTo>
                  <a:cubicBezTo>
                    <a:pt x="0" y="2678"/>
                    <a:pt x="158" y="2836"/>
                    <a:pt x="347" y="2836"/>
                  </a:cubicBezTo>
                  <a:lnTo>
                    <a:pt x="2080" y="2836"/>
                  </a:lnTo>
                  <a:lnTo>
                    <a:pt x="2080" y="3529"/>
                  </a:lnTo>
                  <a:lnTo>
                    <a:pt x="1072" y="3529"/>
                  </a:lnTo>
                  <a:cubicBezTo>
                    <a:pt x="473" y="3529"/>
                    <a:pt x="32" y="4001"/>
                    <a:pt x="32" y="4569"/>
                  </a:cubicBezTo>
                  <a:cubicBezTo>
                    <a:pt x="32" y="4758"/>
                    <a:pt x="189" y="4915"/>
                    <a:pt x="410" y="4915"/>
                  </a:cubicBezTo>
                  <a:cubicBezTo>
                    <a:pt x="599" y="4915"/>
                    <a:pt x="757" y="4758"/>
                    <a:pt x="757" y="4569"/>
                  </a:cubicBezTo>
                  <a:cubicBezTo>
                    <a:pt x="757" y="4348"/>
                    <a:pt x="914" y="4190"/>
                    <a:pt x="1103" y="4190"/>
                  </a:cubicBezTo>
                  <a:lnTo>
                    <a:pt x="2143" y="4190"/>
                  </a:lnTo>
                  <a:lnTo>
                    <a:pt x="2143" y="4569"/>
                  </a:lnTo>
                  <a:cubicBezTo>
                    <a:pt x="2143" y="4758"/>
                    <a:pt x="2300" y="4915"/>
                    <a:pt x="2489" y="4915"/>
                  </a:cubicBezTo>
                  <a:cubicBezTo>
                    <a:pt x="2678" y="4915"/>
                    <a:pt x="2836" y="4758"/>
                    <a:pt x="2836" y="4569"/>
                  </a:cubicBezTo>
                  <a:lnTo>
                    <a:pt x="2836" y="4190"/>
                  </a:lnTo>
                  <a:lnTo>
                    <a:pt x="3876" y="4190"/>
                  </a:lnTo>
                  <a:cubicBezTo>
                    <a:pt x="4065" y="4190"/>
                    <a:pt x="4222" y="4348"/>
                    <a:pt x="4222" y="4569"/>
                  </a:cubicBezTo>
                  <a:cubicBezTo>
                    <a:pt x="4222" y="4758"/>
                    <a:pt x="4380" y="4915"/>
                    <a:pt x="4569" y="4915"/>
                  </a:cubicBezTo>
                  <a:cubicBezTo>
                    <a:pt x="4758" y="4915"/>
                    <a:pt x="4915" y="4758"/>
                    <a:pt x="4915" y="4569"/>
                  </a:cubicBezTo>
                  <a:cubicBezTo>
                    <a:pt x="4915" y="3970"/>
                    <a:pt x="4443" y="3529"/>
                    <a:pt x="3907" y="3529"/>
                  </a:cubicBezTo>
                  <a:lnTo>
                    <a:pt x="2867" y="3529"/>
                  </a:lnTo>
                  <a:lnTo>
                    <a:pt x="2867" y="2836"/>
                  </a:lnTo>
                  <a:lnTo>
                    <a:pt x="4537" y="2836"/>
                  </a:lnTo>
                  <a:lnTo>
                    <a:pt x="4537" y="2773"/>
                  </a:lnTo>
                  <a:cubicBezTo>
                    <a:pt x="4726" y="2773"/>
                    <a:pt x="4884" y="2615"/>
                    <a:pt x="4884" y="2426"/>
                  </a:cubicBezTo>
                  <a:cubicBezTo>
                    <a:pt x="4884" y="1481"/>
                    <a:pt x="4096" y="662"/>
                    <a:pt x="3151" y="662"/>
                  </a:cubicBezTo>
                  <a:lnTo>
                    <a:pt x="2804" y="662"/>
                  </a:lnTo>
                  <a:lnTo>
                    <a:pt x="280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g1c96c80e2ae_0_1034"/>
            <p:cNvSpPr/>
            <p:nvPr/>
          </p:nvSpPr>
          <p:spPr>
            <a:xfrm>
              <a:off x="5529375" y="3754975"/>
              <a:ext cx="122100" cy="35475"/>
            </a:xfrm>
            <a:custGeom>
              <a:avLst/>
              <a:gdLst/>
              <a:ahLst/>
              <a:cxnLst/>
              <a:rect l="l" t="t" r="r" b="b"/>
              <a:pathLst>
                <a:path w="4884" h="1419" extrusionOk="0">
                  <a:moveTo>
                    <a:pt x="0" y="1"/>
                  </a:moveTo>
                  <a:lnTo>
                    <a:pt x="0" y="1418"/>
                  </a:lnTo>
                  <a:lnTo>
                    <a:pt x="4884" y="1418"/>
                  </a:lnTo>
                  <a:lnTo>
                    <a:pt x="4884" y="1"/>
                  </a:lnTo>
                  <a:lnTo>
                    <a:pt x="2773" y="1"/>
                  </a:lnTo>
                  <a:lnTo>
                    <a:pt x="2773" y="347"/>
                  </a:lnTo>
                  <a:cubicBezTo>
                    <a:pt x="2773" y="568"/>
                    <a:pt x="2615" y="725"/>
                    <a:pt x="2426" y="725"/>
                  </a:cubicBezTo>
                  <a:cubicBezTo>
                    <a:pt x="2237" y="725"/>
                    <a:pt x="2080" y="568"/>
                    <a:pt x="2080" y="347"/>
                  </a:cubicBezTo>
                  <a:lnTo>
                    <a:pt x="208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g1c96c80e2ae_0_1034"/>
            <p:cNvSpPr/>
            <p:nvPr/>
          </p:nvSpPr>
          <p:spPr>
            <a:xfrm>
              <a:off x="5511250" y="3703000"/>
              <a:ext cx="140225" cy="33900"/>
            </a:xfrm>
            <a:custGeom>
              <a:avLst/>
              <a:gdLst/>
              <a:ahLst/>
              <a:cxnLst/>
              <a:rect l="l" t="t" r="r" b="b"/>
              <a:pathLst>
                <a:path w="5609" h="1356" extrusionOk="0">
                  <a:moveTo>
                    <a:pt x="1" y="0"/>
                  </a:moveTo>
                  <a:lnTo>
                    <a:pt x="1" y="1355"/>
                  </a:lnTo>
                  <a:lnTo>
                    <a:pt x="5609" y="1355"/>
                  </a:lnTo>
                  <a:lnTo>
                    <a:pt x="5609" y="347"/>
                  </a:lnTo>
                  <a:cubicBezTo>
                    <a:pt x="5577" y="158"/>
                    <a:pt x="5451" y="0"/>
                    <a:pt x="523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g1c96c80e2ae_0_1034"/>
            <p:cNvSpPr/>
            <p:nvPr/>
          </p:nvSpPr>
          <p:spPr>
            <a:xfrm>
              <a:off x="5529375" y="3808550"/>
              <a:ext cx="122900" cy="87450"/>
            </a:xfrm>
            <a:custGeom>
              <a:avLst/>
              <a:gdLst/>
              <a:ahLst/>
              <a:cxnLst/>
              <a:rect l="l" t="t" r="r" b="b"/>
              <a:pathLst>
                <a:path w="4916" h="3498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3340"/>
                    <a:pt x="158" y="3497"/>
                    <a:pt x="347" y="3497"/>
                  </a:cubicBezTo>
                  <a:cubicBezTo>
                    <a:pt x="536" y="3497"/>
                    <a:pt x="693" y="3340"/>
                    <a:pt x="693" y="3151"/>
                  </a:cubicBezTo>
                  <a:lnTo>
                    <a:pt x="693" y="1418"/>
                  </a:lnTo>
                  <a:lnTo>
                    <a:pt x="4190" y="1418"/>
                  </a:lnTo>
                  <a:lnTo>
                    <a:pt x="4190" y="3151"/>
                  </a:lnTo>
                  <a:cubicBezTo>
                    <a:pt x="4190" y="3340"/>
                    <a:pt x="4348" y="3497"/>
                    <a:pt x="4569" y="3497"/>
                  </a:cubicBezTo>
                  <a:cubicBezTo>
                    <a:pt x="4758" y="3497"/>
                    <a:pt x="4915" y="3340"/>
                    <a:pt x="4915" y="3151"/>
                  </a:cubicBezTo>
                  <a:lnTo>
                    <a:pt x="4915" y="0"/>
                  </a:lnTo>
                  <a:lnTo>
                    <a:pt x="2773" y="0"/>
                  </a:lnTo>
                  <a:lnTo>
                    <a:pt x="2773" y="347"/>
                  </a:lnTo>
                  <a:cubicBezTo>
                    <a:pt x="2773" y="536"/>
                    <a:pt x="2615" y="693"/>
                    <a:pt x="2426" y="693"/>
                  </a:cubicBezTo>
                  <a:cubicBezTo>
                    <a:pt x="2237" y="693"/>
                    <a:pt x="2080" y="536"/>
                    <a:pt x="2080" y="347"/>
                  </a:cubicBezTo>
                  <a:lnTo>
                    <a:pt x="208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g1c96c80e2ae_0_1034"/>
            <p:cNvSpPr/>
            <p:nvPr/>
          </p:nvSpPr>
          <p:spPr>
            <a:xfrm>
              <a:off x="5408075" y="3651025"/>
              <a:ext cx="86675" cy="103975"/>
            </a:xfrm>
            <a:custGeom>
              <a:avLst/>
              <a:gdLst/>
              <a:ahLst/>
              <a:cxnLst/>
              <a:rect l="l" t="t" r="r" b="b"/>
              <a:pathLst>
                <a:path w="3467" h="4159" extrusionOk="0">
                  <a:moveTo>
                    <a:pt x="1733" y="0"/>
                  </a:moveTo>
                  <a:cubicBezTo>
                    <a:pt x="788" y="0"/>
                    <a:pt x="1" y="788"/>
                    <a:pt x="1" y="1733"/>
                  </a:cubicBezTo>
                  <a:lnTo>
                    <a:pt x="1" y="3812"/>
                  </a:lnTo>
                  <a:cubicBezTo>
                    <a:pt x="1" y="4001"/>
                    <a:pt x="158" y="4159"/>
                    <a:pt x="347" y="4159"/>
                  </a:cubicBezTo>
                  <a:lnTo>
                    <a:pt x="3120" y="4159"/>
                  </a:lnTo>
                  <a:cubicBezTo>
                    <a:pt x="3309" y="4159"/>
                    <a:pt x="3466" y="4001"/>
                    <a:pt x="3466" y="3812"/>
                  </a:cubicBez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8" name="Google Shape;928;g1c96c80e2ae_0_1034"/>
          <p:cNvGrpSpPr/>
          <p:nvPr/>
        </p:nvGrpSpPr>
        <p:grpSpPr>
          <a:xfrm>
            <a:off x="2990466" y="5501472"/>
            <a:ext cx="487712" cy="492612"/>
            <a:chOff x="-41526450" y="3951100"/>
            <a:chExt cx="313500" cy="316650"/>
          </a:xfrm>
        </p:grpSpPr>
        <p:sp>
          <p:nvSpPr>
            <p:cNvPr id="929" name="Google Shape;929;g1c96c80e2ae_0_1034"/>
            <p:cNvSpPr/>
            <p:nvPr/>
          </p:nvSpPr>
          <p:spPr>
            <a:xfrm>
              <a:off x="-41483125" y="4041675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06" y="2174"/>
                  </a:moveTo>
                  <a:cubicBezTo>
                    <a:pt x="6144" y="2174"/>
                    <a:pt x="7404" y="3466"/>
                    <a:pt x="7436" y="5041"/>
                  </a:cubicBezTo>
                  <a:cubicBezTo>
                    <a:pt x="7436" y="6648"/>
                    <a:pt x="6144" y="7908"/>
                    <a:pt x="4506" y="7908"/>
                  </a:cubicBezTo>
                  <a:cubicBezTo>
                    <a:pt x="2899" y="7908"/>
                    <a:pt x="1639" y="6616"/>
                    <a:pt x="1639" y="5041"/>
                  </a:cubicBezTo>
                  <a:cubicBezTo>
                    <a:pt x="1639" y="3466"/>
                    <a:pt x="2931" y="2174"/>
                    <a:pt x="4506" y="2174"/>
                  </a:cubicBezTo>
                  <a:close/>
                  <a:moveTo>
                    <a:pt x="4506" y="0"/>
                  </a:moveTo>
                  <a:lnTo>
                    <a:pt x="1" y="3214"/>
                  </a:lnTo>
                  <a:lnTo>
                    <a:pt x="1" y="8664"/>
                  </a:lnTo>
                  <a:cubicBezTo>
                    <a:pt x="1" y="8885"/>
                    <a:pt x="190" y="9042"/>
                    <a:pt x="379" y="9042"/>
                  </a:cubicBezTo>
                  <a:lnTo>
                    <a:pt x="8665" y="9042"/>
                  </a:lnTo>
                  <a:cubicBezTo>
                    <a:pt x="8885" y="9042"/>
                    <a:pt x="9043" y="8853"/>
                    <a:pt x="9043" y="8664"/>
                  </a:cubicBezTo>
                  <a:lnTo>
                    <a:pt x="9043" y="3214"/>
                  </a:lnTo>
                  <a:lnTo>
                    <a:pt x="450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g1c96c80e2ae_0_1034"/>
            <p:cNvSpPr/>
            <p:nvPr/>
          </p:nvSpPr>
          <p:spPr>
            <a:xfrm>
              <a:off x="-41422475" y="411492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4191" h="4191" extrusionOk="0">
                  <a:moveTo>
                    <a:pt x="2080" y="1040"/>
                  </a:moveTo>
                  <a:cubicBezTo>
                    <a:pt x="2332" y="1040"/>
                    <a:pt x="2521" y="1229"/>
                    <a:pt x="2521" y="1450"/>
                  </a:cubicBezTo>
                  <a:lnTo>
                    <a:pt x="2521" y="1859"/>
                  </a:lnTo>
                  <a:lnTo>
                    <a:pt x="2931" y="1859"/>
                  </a:lnTo>
                  <a:cubicBezTo>
                    <a:pt x="3151" y="1859"/>
                    <a:pt x="3372" y="2080"/>
                    <a:pt x="3372" y="2269"/>
                  </a:cubicBezTo>
                  <a:cubicBezTo>
                    <a:pt x="3372" y="2489"/>
                    <a:pt x="3151" y="2710"/>
                    <a:pt x="2931" y="2710"/>
                  </a:cubicBezTo>
                  <a:lnTo>
                    <a:pt x="2080" y="2710"/>
                  </a:lnTo>
                  <a:cubicBezTo>
                    <a:pt x="1859" y="2710"/>
                    <a:pt x="1702" y="2489"/>
                    <a:pt x="1702" y="2269"/>
                  </a:cubicBezTo>
                  <a:lnTo>
                    <a:pt x="1702" y="1450"/>
                  </a:lnTo>
                  <a:cubicBezTo>
                    <a:pt x="1702" y="1198"/>
                    <a:pt x="1891" y="1040"/>
                    <a:pt x="2080" y="1040"/>
                  </a:cubicBezTo>
                  <a:close/>
                  <a:moveTo>
                    <a:pt x="2080" y="0"/>
                  </a:moveTo>
                  <a:cubicBezTo>
                    <a:pt x="946" y="0"/>
                    <a:pt x="64" y="946"/>
                    <a:pt x="1" y="2111"/>
                  </a:cubicBezTo>
                  <a:cubicBezTo>
                    <a:pt x="64" y="3277"/>
                    <a:pt x="946" y="4191"/>
                    <a:pt x="2080" y="4191"/>
                  </a:cubicBezTo>
                  <a:cubicBezTo>
                    <a:pt x="3246" y="4191"/>
                    <a:pt x="4128" y="3245"/>
                    <a:pt x="4191" y="2111"/>
                  </a:cubicBezTo>
                  <a:cubicBezTo>
                    <a:pt x="4191" y="977"/>
                    <a:pt x="3246" y="63"/>
                    <a:pt x="20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g1c96c80e2ae_0_1034"/>
            <p:cNvSpPr/>
            <p:nvPr/>
          </p:nvSpPr>
          <p:spPr>
            <a:xfrm>
              <a:off x="-41526450" y="3951100"/>
              <a:ext cx="313500" cy="165575"/>
            </a:xfrm>
            <a:custGeom>
              <a:avLst/>
              <a:gdLst/>
              <a:ahLst/>
              <a:cxnLst/>
              <a:rect l="l" t="t" r="r" b="b"/>
              <a:pathLst>
                <a:path w="12540" h="6623" extrusionOk="0">
                  <a:moveTo>
                    <a:pt x="6239" y="0"/>
                  </a:moveTo>
                  <a:cubicBezTo>
                    <a:pt x="6018" y="0"/>
                    <a:pt x="5861" y="189"/>
                    <a:pt x="5861" y="378"/>
                  </a:cubicBezTo>
                  <a:lnTo>
                    <a:pt x="5861" y="1859"/>
                  </a:lnTo>
                  <a:lnTo>
                    <a:pt x="1891" y="4695"/>
                  </a:lnTo>
                  <a:lnTo>
                    <a:pt x="222" y="5860"/>
                  </a:lnTo>
                  <a:cubicBezTo>
                    <a:pt x="32" y="5986"/>
                    <a:pt x="1" y="6270"/>
                    <a:pt x="159" y="6459"/>
                  </a:cubicBezTo>
                  <a:cubicBezTo>
                    <a:pt x="230" y="6566"/>
                    <a:pt x="342" y="6623"/>
                    <a:pt x="460" y="6623"/>
                  </a:cubicBezTo>
                  <a:cubicBezTo>
                    <a:pt x="550" y="6623"/>
                    <a:pt x="644" y="6590"/>
                    <a:pt x="726" y="6522"/>
                  </a:cubicBezTo>
                  <a:lnTo>
                    <a:pt x="6050" y="2741"/>
                  </a:lnTo>
                  <a:cubicBezTo>
                    <a:pt x="6129" y="2678"/>
                    <a:pt x="6215" y="2647"/>
                    <a:pt x="6298" y="2647"/>
                  </a:cubicBezTo>
                  <a:cubicBezTo>
                    <a:pt x="6381" y="2647"/>
                    <a:pt x="6459" y="2678"/>
                    <a:pt x="6523" y="2741"/>
                  </a:cubicBezTo>
                  <a:lnTo>
                    <a:pt x="11847" y="6522"/>
                  </a:lnTo>
                  <a:cubicBezTo>
                    <a:pt x="11926" y="6575"/>
                    <a:pt x="12016" y="6600"/>
                    <a:pt x="12105" y="6600"/>
                  </a:cubicBezTo>
                  <a:cubicBezTo>
                    <a:pt x="12230" y="6600"/>
                    <a:pt x="12354" y="6551"/>
                    <a:pt x="12445" y="6459"/>
                  </a:cubicBezTo>
                  <a:cubicBezTo>
                    <a:pt x="12540" y="6270"/>
                    <a:pt x="12508" y="6018"/>
                    <a:pt x="12351" y="5860"/>
                  </a:cubicBezTo>
                  <a:lnTo>
                    <a:pt x="10713" y="4695"/>
                  </a:lnTo>
                  <a:lnTo>
                    <a:pt x="6712" y="1859"/>
                  </a:lnTo>
                  <a:lnTo>
                    <a:pt x="6712" y="378"/>
                  </a:lnTo>
                  <a:cubicBezTo>
                    <a:pt x="6680" y="189"/>
                    <a:pt x="6491" y="0"/>
                    <a:pt x="62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6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Organisation pédagogique : exemple Licence de  Géographie </a:t>
            </a:r>
            <a:endParaRPr dirty="0"/>
          </a:p>
        </p:txBody>
      </p:sp>
      <p:sp>
        <p:nvSpPr>
          <p:cNvPr id="939" name="Google Shape;939;p16"/>
          <p:cNvSpPr/>
          <p:nvPr/>
        </p:nvSpPr>
        <p:spPr>
          <a:xfrm>
            <a:off x="1886276" y="1498200"/>
            <a:ext cx="5256584" cy="865256"/>
          </a:xfrm>
          <a:custGeom>
            <a:avLst/>
            <a:gdLst/>
            <a:ahLst/>
            <a:cxnLst/>
            <a:rect l="l" t="t" r="r" b="b"/>
            <a:pathLst>
              <a:path w="1780853" h="517732" extrusionOk="0">
                <a:moveTo>
                  <a:pt x="0" y="0"/>
                </a:moveTo>
                <a:lnTo>
                  <a:pt x="1780853" y="0"/>
                </a:lnTo>
                <a:lnTo>
                  <a:pt x="1780853" y="517732"/>
                </a:lnTo>
                <a:lnTo>
                  <a:pt x="0" y="51773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913F"/>
              </a:gs>
              <a:gs pos="80000">
                <a:srgbClr val="B7BE53"/>
              </a:gs>
              <a:gs pos="100000">
                <a:srgbClr val="BAC152"/>
              </a:gs>
            </a:gsLst>
            <a:lin ang="16200000" scaled="0"/>
          </a:gradFill>
          <a:ln w="9525" cap="flat" cmpd="sng">
            <a:solidFill>
              <a:srgbClr val="AFB65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UE1 : </a:t>
            </a:r>
            <a:r>
              <a:rPr lang="fr-FR" sz="1800">
                <a:solidFill>
                  <a:srgbClr val="FFFFFF"/>
                </a:solidFill>
              </a:rPr>
              <a:t>GÉOGRAPHIE</a:t>
            </a:r>
            <a:r>
              <a:rPr lang="fr-FR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 l’ENVIRONNEMENT 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UE2 : OUTILS ET TERRITOIRES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16"/>
          <p:cNvSpPr/>
          <p:nvPr/>
        </p:nvSpPr>
        <p:spPr>
          <a:xfrm>
            <a:off x="467544" y="5667927"/>
            <a:ext cx="4510362" cy="1009533"/>
          </a:xfrm>
          <a:custGeom>
            <a:avLst/>
            <a:gdLst/>
            <a:ahLst/>
            <a:cxnLst/>
            <a:rect l="l" t="t" r="r" b="b"/>
            <a:pathLst>
              <a:path w="1780853" h="517732" extrusionOk="0">
                <a:moveTo>
                  <a:pt x="0" y="0"/>
                </a:moveTo>
                <a:lnTo>
                  <a:pt x="1780853" y="0"/>
                </a:lnTo>
                <a:lnTo>
                  <a:pt x="1780853" y="517732"/>
                </a:lnTo>
                <a:lnTo>
                  <a:pt x="0" y="51773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913F"/>
              </a:gs>
              <a:gs pos="80000">
                <a:srgbClr val="B7BE53"/>
              </a:gs>
              <a:gs pos="100000">
                <a:srgbClr val="BAC152"/>
              </a:gs>
            </a:gsLst>
            <a:lin ang="16200000" scaled="0"/>
          </a:gradFill>
          <a:ln w="9525" cap="flat" cmpd="sng">
            <a:solidFill>
              <a:srgbClr val="AFB65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Langues vivantes</a:t>
            </a:r>
            <a:r>
              <a:rPr lang="fr-FR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(1 choix)</a:t>
            </a:r>
            <a:br>
              <a:rPr lang="fr-FR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Allemand, Anglais, Espagnol Italien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Chinois Russe Portugais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16"/>
          <p:cNvSpPr/>
          <p:nvPr/>
        </p:nvSpPr>
        <p:spPr>
          <a:xfrm>
            <a:off x="3454521" y="3179595"/>
            <a:ext cx="2234971" cy="498317"/>
          </a:xfrm>
          <a:custGeom>
            <a:avLst/>
            <a:gdLst/>
            <a:ahLst/>
            <a:cxnLst/>
            <a:rect l="l" t="t" r="r" b="b"/>
            <a:pathLst>
              <a:path w="1780853" h="517732" extrusionOk="0">
                <a:moveTo>
                  <a:pt x="0" y="0"/>
                </a:moveTo>
                <a:lnTo>
                  <a:pt x="1780853" y="0"/>
                </a:lnTo>
                <a:lnTo>
                  <a:pt x="1780853" y="517732"/>
                </a:lnTo>
                <a:lnTo>
                  <a:pt x="0" y="51773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913F"/>
              </a:gs>
              <a:gs pos="80000">
                <a:srgbClr val="B7BE53"/>
              </a:gs>
              <a:gs pos="100000">
                <a:srgbClr val="BAC152"/>
              </a:gs>
            </a:gsLst>
            <a:lin ang="16200000" scaled="0"/>
          </a:gradFill>
          <a:ln w="9525" cap="flat" cmpd="sng">
            <a:solidFill>
              <a:srgbClr val="AFB65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INTERNATIONAL 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16"/>
          <p:cNvSpPr/>
          <p:nvPr/>
        </p:nvSpPr>
        <p:spPr>
          <a:xfrm>
            <a:off x="207791" y="4884010"/>
            <a:ext cx="696334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compétences transversales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16"/>
          <p:cNvSpPr/>
          <p:nvPr/>
        </p:nvSpPr>
        <p:spPr>
          <a:xfrm>
            <a:off x="3059829" y="3961896"/>
            <a:ext cx="3022998" cy="638105"/>
          </a:xfrm>
          <a:custGeom>
            <a:avLst/>
            <a:gdLst/>
            <a:ahLst/>
            <a:cxnLst/>
            <a:rect l="l" t="t" r="r" b="b"/>
            <a:pathLst>
              <a:path w="1780853" h="517732" extrusionOk="0">
                <a:moveTo>
                  <a:pt x="0" y="0"/>
                </a:moveTo>
                <a:lnTo>
                  <a:pt x="1780853" y="0"/>
                </a:lnTo>
                <a:lnTo>
                  <a:pt x="1780853" y="517732"/>
                </a:lnTo>
                <a:lnTo>
                  <a:pt x="0" y="51773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913F"/>
              </a:gs>
              <a:gs pos="80000">
                <a:srgbClr val="B7BE53"/>
              </a:gs>
              <a:gs pos="100000">
                <a:srgbClr val="BAC152"/>
              </a:gs>
            </a:gsLst>
            <a:lin ang="16200000" scaled="0"/>
          </a:gradFill>
          <a:ln w="9525" cap="flat" cmpd="sng">
            <a:solidFill>
              <a:srgbClr val="AFB65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SCIENCES HUMAINES ET SOCIALES  </a:t>
            </a:r>
            <a:endParaRPr sz="1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16"/>
          <p:cNvSpPr txBox="1"/>
          <p:nvPr/>
        </p:nvSpPr>
        <p:spPr>
          <a:xfrm>
            <a:off x="3059949" y="3688475"/>
            <a:ext cx="3023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16"/>
          <p:cNvSpPr/>
          <p:nvPr/>
        </p:nvSpPr>
        <p:spPr>
          <a:xfrm>
            <a:off x="5287268" y="5301208"/>
            <a:ext cx="3554534" cy="1454789"/>
          </a:xfrm>
          <a:custGeom>
            <a:avLst/>
            <a:gdLst/>
            <a:ahLst/>
            <a:cxnLst/>
            <a:rect l="l" t="t" r="r" b="b"/>
            <a:pathLst>
              <a:path w="1780853" h="517732" extrusionOk="0">
                <a:moveTo>
                  <a:pt x="0" y="0"/>
                </a:moveTo>
                <a:lnTo>
                  <a:pt x="1780853" y="0"/>
                </a:lnTo>
                <a:lnTo>
                  <a:pt x="1780853" y="517732"/>
                </a:lnTo>
                <a:lnTo>
                  <a:pt x="0" y="51773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913F"/>
              </a:gs>
              <a:gs pos="80000">
                <a:srgbClr val="B7BE53"/>
              </a:gs>
              <a:gs pos="100000">
                <a:srgbClr val="BAC152"/>
              </a:gs>
            </a:gsLst>
            <a:lin ang="16200000" scaled="0"/>
          </a:gradFill>
          <a:ln w="9525" cap="flat" cmpd="sng">
            <a:solidFill>
              <a:srgbClr val="AFB65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Ouverture métiers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Métiers de l’éducation 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Découverte des métiers  </a:t>
            </a:r>
            <a:br>
              <a:rPr lang="fr-FR"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97C277-C43D-4DA4-94D0-2EB824065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99" y="950327"/>
            <a:ext cx="9108213" cy="5425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9F51A8A-B55A-4FFF-87D8-6DBD3D8F6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04" y="2529444"/>
            <a:ext cx="8029128" cy="54259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c96c80e2ae_0_481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Organisation de l’année</a:t>
            </a:r>
            <a:endParaRPr/>
          </a:p>
        </p:txBody>
      </p:sp>
      <p:graphicFrame>
        <p:nvGraphicFramePr>
          <p:cNvPr id="952" name="Google Shape;952;g1c96c80e2ae_0_481"/>
          <p:cNvGraphicFramePr/>
          <p:nvPr/>
        </p:nvGraphicFramePr>
        <p:xfrm>
          <a:off x="150000" y="2128982"/>
          <a:ext cx="8844000" cy="2600045"/>
        </p:xfrm>
        <a:graphic>
          <a:graphicData uri="http://schemas.openxmlformats.org/drawingml/2006/table">
            <a:tbl>
              <a:tblPr>
                <a:noFill/>
                <a:tableStyleId>{8D3C181C-6DA7-4F1B-835B-2BA328B73DC8}</a:tableStyleId>
              </a:tblPr>
              <a:tblGrid>
                <a:gridCol w="442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1</a:t>
                      </a:r>
                      <a:r>
                        <a:rPr lang="fr-FR" b="1" baseline="30000"/>
                        <a:t>er </a:t>
                      </a:r>
                      <a:r>
                        <a:rPr lang="fr-FR" b="1"/>
                        <a:t>semestre 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b="1"/>
                        <a:t>2</a:t>
                      </a:r>
                      <a:r>
                        <a:rPr lang="fr-FR" b="1" baseline="30000"/>
                        <a:t>ème</a:t>
                      </a:r>
                      <a:r>
                        <a:rPr lang="fr-FR" b="1"/>
                        <a:t> semestre 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dirty="0"/>
                        <a:t>Début septembre : </a:t>
                      </a:r>
                      <a:endParaRPr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dirty="0"/>
                        <a:t>Réunion de rentrée 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Fin janvier : </a:t>
                      </a: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Début du 2</a:t>
                      </a:r>
                      <a:r>
                        <a:rPr lang="fr-FR" baseline="30000"/>
                        <a:t>nd</a:t>
                      </a:r>
                      <a:r>
                        <a:rPr lang="fr-FR"/>
                        <a:t> semestre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Début septembre : </a:t>
                      </a: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Début des CM et début des TD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Mi-mai : </a:t>
                      </a: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Début des examens du 2</a:t>
                      </a:r>
                      <a:r>
                        <a:rPr lang="fr-FR" baseline="30000"/>
                        <a:t>nd </a:t>
                      </a:r>
                      <a:r>
                        <a:rPr lang="fr-FR"/>
                        <a:t>semestre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2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Début janvier: </a:t>
                      </a: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/>
                        <a:t>Examens du 1</a:t>
                      </a:r>
                      <a:r>
                        <a:rPr lang="fr-FR" baseline="30000"/>
                        <a:t>er</a:t>
                      </a:r>
                      <a:r>
                        <a:rPr lang="fr-FR"/>
                        <a:t> semestre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dirty="0"/>
                        <a:t>Mi-juin : </a:t>
                      </a:r>
                      <a:endParaRPr dirty="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dirty="0"/>
                        <a:t>Seconde session d’examens 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8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0"/>
              <a:t>Merci pour votre écoute !</a:t>
            </a:r>
            <a:endParaRPr b="0"/>
          </a:p>
        </p:txBody>
      </p:sp>
      <p:sp>
        <p:nvSpPr>
          <p:cNvPr id="958" name="Google Shape;958;p18"/>
          <p:cNvSpPr txBox="1">
            <a:spLocks noGrp="1"/>
          </p:cNvSpPr>
          <p:nvPr>
            <p:ph type="body" idx="1"/>
          </p:nvPr>
        </p:nvSpPr>
        <p:spPr>
          <a:xfrm>
            <a:off x="100" y="1340775"/>
            <a:ext cx="9144000" cy="3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dirty="0"/>
              <a:t>N’hésitez pas à venir nous rencontrer </a:t>
            </a:r>
            <a:endParaRPr dirty="0"/>
          </a:p>
          <a:p>
            <a:pPr marL="0" lvl="0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000" dirty="0"/>
          </a:p>
          <a:p>
            <a:pPr marL="0" lvl="0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000" dirty="0"/>
          </a:p>
          <a:p>
            <a:pPr marL="457200" lvl="0" indent="-4572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b="1" dirty="0"/>
              <a:t>Journée Portes Ouvertes</a:t>
            </a:r>
            <a:r>
              <a:rPr lang="fr-FR" dirty="0"/>
              <a:t> : Samedi 1 février 2025</a:t>
            </a:r>
            <a:endParaRPr dirty="0"/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 dirty="0"/>
          </a:p>
          <a:p>
            <a:pPr lvl="0" indent="-457200">
              <a:buFont typeface="Arial"/>
              <a:buChar char="•"/>
            </a:pPr>
            <a:r>
              <a:rPr lang="fr-FR" b="1" dirty="0"/>
              <a:t>Dispositif « immersions » : lundi 10 février, jeudi 13 février, jeudi 20 février, lundi 24 février, jeudi 27 février </a:t>
            </a:r>
            <a:endParaRPr dirty="0"/>
          </a:p>
        </p:txBody>
      </p:sp>
      <p:sp>
        <p:nvSpPr>
          <p:cNvPr id="959" name="Google Shape;959;p18"/>
          <p:cNvSpPr txBox="1"/>
          <p:nvPr/>
        </p:nvSpPr>
        <p:spPr>
          <a:xfrm>
            <a:off x="628172" y="4574886"/>
            <a:ext cx="8515828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buClr>
                <a:schemeClr val="dk1"/>
              </a:buClr>
              <a:buSzPts val="2800"/>
            </a:pPr>
            <a:r>
              <a:rPr lang="fr-FR" sz="2800" dirty="0">
                <a:solidFill>
                  <a:schemeClr val="dk1"/>
                </a:solidFill>
              </a:rPr>
              <a:t>Contact : </a:t>
            </a:r>
            <a:r>
              <a:rPr lang="fr-FR" sz="2500" dirty="0">
                <a:solidFill>
                  <a:schemeClr val="dk1"/>
                </a:solidFill>
              </a:rPr>
              <a:t>	</a:t>
            </a:r>
            <a:r>
              <a:rPr lang="fr-FR" sz="2500" u="sng" dirty="0">
                <a:solidFill>
                  <a:schemeClr val="hlink"/>
                </a:solidFill>
                <a:hlinkClick r:id="rId3"/>
              </a:rPr>
              <a:t>cecile.lapeyre@unilim.fr</a:t>
            </a:r>
            <a:r>
              <a:rPr lang="fr-FR" sz="2500" dirty="0">
                <a:solidFill>
                  <a:schemeClr val="dk1"/>
                </a:solidFill>
              </a:rPr>
              <a:t>			</a:t>
            </a:r>
            <a:br>
              <a:rPr lang="fr-FR" sz="2800" b="1" dirty="0">
                <a:solidFill>
                  <a:schemeClr val="dk1"/>
                </a:solidFill>
              </a:rPr>
            </a:b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9"/>
          <p:cNvSpPr txBox="1"/>
          <p:nvPr/>
        </p:nvSpPr>
        <p:spPr>
          <a:xfrm>
            <a:off x="5580112" y="620688"/>
            <a:ext cx="3096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Cliché n°1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19"/>
          <p:cNvSpPr/>
          <p:nvPr/>
        </p:nvSpPr>
        <p:spPr>
          <a:xfrm>
            <a:off x="0" y="2780925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« La fac, c'est une usine à chômeurs » </a:t>
            </a:r>
            <a:endParaRPr sz="3600">
              <a:solidFill>
                <a:schemeClr val="lt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1" name="Google Shape;971;p20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972" name="Google Shape;972;p20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sp>
        <p:nvSpPr>
          <p:cNvPr id="973" name="Google Shape;973;p20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Taux insertion supérieure à la moyenne nationale</a:t>
            </a:r>
            <a:endParaRPr sz="2800"/>
          </a:p>
        </p:txBody>
      </p:sp>
      <p:sp>
        <p:nvSpPr>
          <p:cNvPr id="974" name="Google Shape;974;p20"/>
          <p:cNvSpPr txBox="1">
            <a:spLocks noGrp="1"/>
          </p:cNvSpPr>
          <p:nvPr>
            <p:ph type="body" idx="1"/>
          </p:nvPr>
        </p:nvSpPr>
        <p:spPr>
          <a:xfrm>
            <a:off x="-468560" y="1822165"/>
            <a:ext cx="5832648" cy="334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14450" lvl="1" indent="-571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77,5% en Licences pro*</a:t>
            </a:r>
            <a:endParaRPr/>
          </a:p>
          <a:p>
            <a:pPr marL="74295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14450" lvl="1" indent="-571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✔"/>
            </a:pPr>
            <a:r>
              <a:rPr lang="fr-FR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90,1% en Masters*</a:t>
            </a: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7E8339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7E8339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7E8339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7E8339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7E8339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7E8339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7E8339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7E8339"/>
              </a:solidFill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7E8339"/>
              </a:solidFill>
            </a:endParaRPr>
          </a:p>
        </p:txBody>
      </p:sp>
      <p:sp>
        <p:nvSpPr>
          <p:cNvPr id="975" name="Google Shape;975;p20"/>
          <p:cNvSpPr/>
          <p:nvPr/>
        </p:nvSpPr>
        <p:spPr>
          <a:xfrm>
            <a:off x="3059832" y="6165304"/>
            <a:ext cx="590465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*Enquête Observatoire de l’Université 18 mois après la sortie</a:t>
            </a:r>
            <a:endParaRPr/>
          </a:p>
        </p:txBody>
      </p:sp>
      <p:pic>
        <p:nvPicPr>
          <p:cNvPr id="976" name="Google Shape;97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8104" y="980728"/>
            <a:ext cx="3294112" cy="494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5" name="Google Shape;285;p3"/>
          <p:cNvCxnSpPr/>
          <p:nvPr/>
        </p:nvCxnSpPr>
        <p:spPr>
          <a:xfrm rot="-5400000" flipH="1">
            <a:off x="4258425" y="835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286" name="Google Shape;286;p3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cxnSp>
        <p:nvCxnSpPr>
          <p:cNvPr id="287" name="Google Shape;287;p3"/>
          <p:cNvCxnSpPr/>
          <p:nvPr/>
        </p:nvCxnSpPr>
        <p:spPr>
          <a:xfrm>
            <a:off x="5578325" y="2496081"/>
            <a:ext cx="914400" cy="9144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288" name="Google Shape;288;p3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La Faculté des Lettres et Sciences Humaines</a:t>
            </a:r>
            <a:endParaRPr/>
          </a:p>
        </p:txBody>
      </p:sp>
      <p:sp>
        <p:nvSpPr>
          <p:cNvPr id="290" name="Google Shape;290;p3"/>
          <p:cNvSpPr/>
          <p:nvPr/>
        </p:nvSpPr>
        <p:spPr>
          <a:xfrm>
            <a:off x="1127650" y="5293975"/>
            <a:ext cx="6431400" cy="434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LICENCE 1ère ANNÉE </a:t>
            </a:r>
            <a:endParaRPr/>
          </a:p>
        </p:txBody>
      </p:sp>
      <p:sp>
        <p:nvSpPr>
          <p:cNvPr id="291" name="Google Shape;291;p3"/>
          <p:cNvSpPr/>
          <p:nvPr/>
        </p:nvSpPr>
        <p:spPr>
          <a:xfrm>
            <a:off x="1127650" y="4335250"/>
            <a:ext cx="3135000" cy="434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LICENCE 3ème ANNÉE </a:t>
            </a:r>
            <a:endParaRPr/>
          </a:p>
        </p:txBody>
      </p:sp>
      <p:sp>
        <p:nvSpPr>
          <p:cNvPr id="292" name="Google Shape;292;p3"/>
          <p:cNvSpPr/>
          <p:nvPr/>
        </p:nvSpPr>
        <p:spPr>
          <a:xfrm>
            <a:off x="1127650" y="4814613"/>
            <a:ext cx="6431400" cy="434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LICENCE 2ème ANNÉE</a:t>
            </a:r>
            <a:endParaRPr/>
          </a:p>
        </p:txBody>
      </p:sp>
      <p:sp>
        <p:nvSpPr>
          <p:cNvPr id="293" name="Google Shape;293;p3"/>
          <p:cNvSpPr txBox="1"/>
          <p:nvPr/>
        </p:nvSpPr>
        <p:spPr>
          <a:xfrm rot="-5400000">
            <a:off x="290250" y="4828525"/>
            <a:ext cx="121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LICENCE</a:t>
            </a:r>
            <a:endParaRPr b="1"/>
          </a:p>
        </p:txBody>
      </p:sp>
      <p:sp>
        <p:nvSpPr>
          <p:cNvPr id="294" name="Google Shape;294;p3"/>
          <p:cNvSpPr/>
          <p:nvPr/>
        </p:nvSpPr>
        <p:spPr>
          <a:xfrm rot="-5400000">
            <a:off x="4203600" y="4114750"/>
            <a:ext cx="279600" cy="16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"/>
          <p:cNvSpPr/>
          <p:nvPr/>
        </p:nvSpPr>
        <p:spPr>
          <a:xfrm>
            <a:off x="2194050" y="3565676"/>
            <a:ext cx="4298700" cy="4341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MASTER 1ère ANNÉE </a:t>
            </a:r>
            <a:endParaRPr/>
          </a:p>
        </p:txBody>
      </p:sp>
      <p:sp>
        <p:nvSpPr>
          <p:cNvPr id="296" name="Google Shape;296;p3"/>
          <p:cNvSpPr/>
          <p:nvPr/>
        </p:nvSpPr>
        <p:spPr>
          <a:xfrm>
            <a:off x="2194000" y="3089200"/>
            <a:ext cx="4298700" cy="4341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MASTER 2ème ANNÉE</a:t>
            </a:r>
            <a:endParaRPr/>
          </a:p>
        </p:txBody>
      </p:sp>
      <p:sp>
        <p:nvSpPr>
          <p:cNvPr id="297" name="Google Shape;297;p3"/>
          <p:cNvSpPr/>
          <p:nvPr/>
        </p:nvSpPr>
        <p:spPr>
          <a:xfrm rot="-5400000">
            <a:off x="4203600" y="2826325"/>
            <a:ext cx="279600" cy="16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"/>
          <p:cNvSpPr/>
          <p:nvPr/>
        </p:nvSpPr>
        <p:spPr>
          <a:xfrm>
            <a:off x="2974925" y="2260748"/>
            <a:ext cx="2736900" cy="434100"/>
          </a:xfrm>
          <a:prstGeom prst="rect">
            <a:avLst/>
          </a:prstGeom>
          <a:solidFill>
            <a:srgbClr val="C8ACA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DOCTORAT 1ère ANNÉE </a:t>
            </a:r>
            <a:endParaRPr/>
          </a:p>
        </p:txBody>
      </p:sp>
      <p:sp>
        <p:nvSpPr>
          <p:cNvPr id="299" name="Google Shape;299;p3"/>
          <p:cNvSpPr/>
          <p:nvPr/>
        </p:nvSpPr>
        <p:spPr>
          <a:xfrm>
            <a:off x="2974925" y="1784575"/>
            <a:ext cx="2736900" cy="434100"/>
          </a:xfrm>
          <a:prstGeom prst="rect">
            <a:avLst/>
          </a:prstGeom>
          <a:solidFill>
            <a:srgbClr val="C8ACA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DOCTORAT 2ème ANNÉE</a:t>
            </a:r>
            <a:endParaRPr/>
          </a:p>
        </p:txBody>
      </p:sp>
      <p:sp>
        <p:nvSpPr>
          <p:cNvPr id="300" name="Google Shape;300;p3"/>
          <p:cNvSpPr/>
          <p:nvPr/>
        </p:nvSpPr>
        <p:spPr>
          <a:xfrm>
            <a:off x="2974925" y="1308390"/>
            <a:ext cx="2736900" cy="434100"/>
          </a:xfrm>
          <a:prstGeom prst="rect">
            <a:avLst/>
          </a:prstGeom>
          <a:solidFill>
            <a:srgbClr val="C8ACA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DOCTORAT 3ème ANNÉE</a:t>
            </a:r>
            <a:endParaRPr/>
          </a:p>
        </p:txBody>
      </p:sp>
      <p:sp>
        <p:nvSpPr>
          <p:cNvPr id="301" name="Google Shape;301;p3"/>
          <p:cNvSpPr txBox="1"/>
          <p:nvPr/>
        </p:nvSpPr>
        <p:spPr>
          <a:xfrm rot="-5400000">
            <a:off x="2026950" y="1801675"/>
            <a:ext cx="140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DOCTORAT</a:t>
            </a:r>
            <a:endParaRPr b="1"/>
          </a:p>
        </p:txBody>
      </p:sp>
      <p:sp>
        <p:nvSpPr>
          <p:cNvPr id="302" name="Google Shape;302;p3"/>
          <p:cNvSpPr txBox="1"/>
          <p:nvPr/>
        </p:nvSpPr>
        <p:spPr>
          <a:xfrm rot="-5400000">
            <a:off x="1445550" y="3361150"/>
            <a:ext cx="104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MASTER</a:t>
            </a:r>
            <a:endParaRPr b="1"/>
          </a:p>
        </p:txBody>
      </p:sp>
      <p:sp>
        <p:nvSpPr>
          <p:cNvPr id="303" name="Google Shape;303;p3"/>
          <p:cNvSpPr/>
          <p:nvPr/>
        </p:nvSpPr>
        <p:spPr>
          <a:xfrm>
            <a:off x="4424100" y="4335225"/>
            <a:ext cx="3135000" cy="4341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LICENCE PRO à partir de la 3ème ANNÉE </a:t>
            </a:r>
            <a:endParaRPr/>
          </a:p>
        </p:txBody>
      </p:sp>
      <p:sp>
        <p:nvSpPr>
          <p:cNvPr id="304" name="Google Shape;304;p3"/>
          <p:cNvSpPr/>
          <p:nvPr/>
        </p:nvSpPr>
        <p:spPr>
          <a:xfrm>
            <a:off x="509925" y="6051550"/>
            <a:ext cx="7659300" cy="4341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BAC</a:t>
            </a:r>
            <a:endParaRPr/>
          </a:p>
        </p:txBody>
      </p:sp>
      <p:sp>
        <p:nvSpPr>
          <p:cNvPr id="305" name="Google Shape;305;p3"/>
          <p:cNvSpPr txBox="1"/>
          <p:nvPr/>
        </p:nvSpPr>
        <p:spPr>
          <a:xfrm>
            <a:off x="7547125" y="4352200"/>
            <a:ext cx="108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/>
              <a:t>BAC + 3</a:t>
            </a:r>
            <a:endParaRPr sz="1600" b="1"/>
          </a:p>
        </p:txBody>
      </p:sp>
      <p:sp>
        <p:nvSpPr>
          <p:cNvPr id="306" name="Google Shape;306;p3"/>
          <p:cNvSpPr txBox="1"/>
          <p:nvPr/>
        </p:nvSpPr>
        <p:spPr>
          <a:xfrm>
            <a:off x="6492700" y="3098988"/>
            <a:ext cx="108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/>
              <a:t>BAC + 5</a:t>
            </a:r>
            <a:endParaRPr sz="1600" b="1"/>
          </a:p>
        </p:txBody>
      </p:sp>
      <p:sp>
        <p:nvSpPr>
          <p:cNvPr id="307" name="Google Shape;307;p3"/>
          <p:cNvSpPr txBox="1"/>
          <p:nvPr/>
        </p:nvSpPr>
        <p:spPr>
          <a:xfrm>
            <a:off x="5711825" y="1325350"/>
            <a:ext cx="108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/>
              <a:t>BAC + 8</a:t>
            </a:r>
            <a:endParaRPr sz="1600" b="1"/>
          </a:p>
        </p:txBody>
      </p:sp>
      <p:sp>
        <p:nvSpPr>
          <p:cNvPr id="308" name="Google Shape;308;p3"/>
          <p:cNvSpPr/>
          <p:nvPr/>
        </p:nvSpPr>
        <p:spPr>
          <a:xfrm rot="-5400000">
            <a:off x="4203600" y="5809113"/>
            <a:ext cx="279600" cy="16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58DCD1-2FF0-4D3E-815C-DA55D3225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825" y="768686"/>
            <a:ext cx="9144000" cy="70104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21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latin typeface="Arial"/>
                <a:ea typeface="Arial"/>
                <a:cs typeface="Arial"/>
                <a:sym typeface="Arial"/>
              </a:rPr>
              <a:t>L’insertion professionnelle de nos étudiants :</a:t>
            </a:r>
            <a:br>
              <a:rPr lang="fr-FR" sz="2800">
                <a:latin typeface="Arial"/>
                <a:ea typeface="Arial"/>
                <a:cs typeface="Arial"/>
                <a:sym typeface="Arial"/>
              </a:rPr>
            </a:br>
            <a:r>
              <a:rPr lang="fr-FR" sz="2800">
                <a:latin typeface="Arial"/>
                <a:ea typeface="Arial"/>
                <a:cs typeface="Arial"/>
                <a:sym typeface="Arial"/>
              </a:rPr>
              <a:t>une de nos missions essentielles</a:t>
            </a:r>
            <a:endParaRPr/>
          </a:p>
        </p:txBody>
      </p:sp>
      <p:sp>
        <p:nvSpPr>
          <p:cNvPr id="982" name="Google Shape;982;p21"/>
          <p:cNvSpPr/>
          <p:nvPr/>
        </p:nvSpPr>
        <p:spPr>
          <a:xfrm>
            <a:off x="70992" y="1674674"/>
            <a:ext cx="9073008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</a:t>
            </a:r>
            <a:r>
              <a:rPr lang="fr-FR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stages obligatoires</a:t>
            </a: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dans toutes les formations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vaste réseau de </a:t>
            </a:r>
            <a:r>
              <a:rPr lang="fr-FR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partenaires socio-économiques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service dédié à l’insertion professionnelle </a:t>
            </a:r>
            <a:endParaRPr/>
          </a:p>
          <a:p>
            <a:pPr marL="285750" marR="0" lvl="0" indent="-107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actions spécifiques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1c96c80e2ae_0_492"/>
          <p:cNvSpPr txBox="1"/>
          <p:nvPr/>
        </p:nvSpPr>
        <p:spPr>
          <a:xfrm>
            <a:off x="5580112" y="620688"/>
            <a:ext cx="3096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Cliché n°2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g1c96c80e2ae_0_492"/>
          <p:cNvSpPr/>
          <p:nvPr/>
        </p:nvSpPr>
        <p:spPr>
          <a:xfrm>
            <a:off x="0" y="2780925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« À la fac, il faut être très autonome » </a:t>
            </a:r>
            <a:endParaRPr sz="3600">
              <a:solidFill>
                <a:schemeClr val="lt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23"/>
          <p:cNvSpPr txBox="1"/>
          <p:nvPr/>
        </p:nvSpPr>
        <p:spPr>
          <a:xfrm>
            <a:off x="2051050" y="3716338"/>
            <a:ext cx="30972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4" name="Google Shape;994;p23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995" name="Google Shape;995;p23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sp>
        <p:nvSpPr>
          <p:cNvPr id="996" name="Google Shape;996;p23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Des enseignements en groupes de TD et de TP</a:t>
            </a:r>
            <a:br>
              <a:rPr lang="fr-FR" sz="2800"/>
            </a:br>
            <a:r>
              <a:rPr lang="fr-FR" sz="2800"/>
              <a:t>de 18 à 24 étudiants</a:t>
            </a:r>
            <a:endParaRPr sz="2800"/>
          </a:p>
        </p:txBody>
      </p:sp>
      <p:pic>
        <p:nvPicPr>
          <p:cNvPr id="997" name="Google Shape;99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965" y="966770"/>
            <a:ext cx="4845298" cy="323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23" descr="lettres-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150" y="4293096"/>
            <a:ext cx="3600400" cy="240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0112" y="1027113"/>
            <a:ext cx="3212067" cy="4817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24"/>
          <p:cNvSpPr txBox="1"/>
          <p:nvPr/>
        </p:nvSpPr>
        <p:spPr>
          <a:xfrm>
            <a:off x="2051050" y="3716338"/>
            <a:ext cx="30972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5" name="Google Shape;1005;p24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1006" name="Google Shape;1006;p24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sp>
        <p:nvSpPr>
          <p:cNvPr id="1007" name="Google Shape;1007;p24"/>
          <p:cNvSpPr/>
          <p:nvPr/>
        </p:nvSpPr>
        <p:spPr>
          <a:xfrm>
            <a:off x="683568" y="1124744"/>
            <a:ext cx="7703124" cy="414298"/>
          </a:xfrm>
          <a:prstGeom prst="flowChartAlternateProcess">
            <a:avLst/>
          </a:prstGeom>
          <a:gradFill>
            <a:gsLst>
              <a:gs pos="0">
                <a:srgbClr val="8A913F"/>
              </a:gs>
              <a:gs pos="80000">
                <a:srgbClr val="B7BE53"/>
              </a:gs>
              <a:gs pos="100000">
                <a:srgbClr val="BAC152"/>
              </a:gs>
            </a:gsLst>
            <a:lin ang="16200000" scaled="0"/>
          </a:gradFill>
          <a:ln w="9525" cap="flat" cmpd="sng">
            <a:solidFill>
              <a:srgbClr val="AFB65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Une présence en cours obligatoire, vérifiée par un appel</a:t>
            </a:r>
            <a:endParaRPr sz="2000" b="1" strike="sng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24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Un encadrement renforcé, en particulier en L1</a:t>
            </a:r>
            <a:endParaRPr sz="2800"/>
          </a:p>
        </p:txBody>
      </p:sp>
      <p:pic>
        <p:nvPicPr>
          <p:cNvPr id="1009" name="Google Shape;1009;p24" descr="FLSH-mccic-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4048" y="2204864"/>
            <a:ext cx="3834553" cy="2556644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24"/>
          <p:cNvSpPr/>
          <p:nvPr/>
        </p:nvSpPr>
        <p:spPr>
          <a:xfrm>
            <a:off x="107504" y="1988840"/>
            <a:ext cx="4824536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</a:t>
            </a:r>
            <a:r>
              <a:rPr lang="fr-FR" sz="2000" b="1">
                <a:solidFill>
                  <a:srgbClr val="A8AF4D"/>
                </a:solidFill>
                <a:latin typeface="Arial"/>
                <a:ea typeface="Arial"/>
                <a:cs typeface="Arial"/>
                <a:sym typeface="Arial"/>
              </a:rPr>
              <a:t>« directeur des études » </a:t>
            </a:r>
            <a:r>
              <a:rPr lang="fr-F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 conseille et qui aide à s’adapter, s’orienter, se réorienter, choisir ses cours.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</a:t>
            </a:r>
            <a:r>
              <a:rPr lang="fr-FR" sz="2000" b="1">
                <a:solidFill>
                  <a:srgbClr val="A8AF4D"/>
                </a:solidFill>
                <a:latin typeface="Arial"/>
                <a:ea typeface="Arial"/>
                <a:cs typeface="Arial"/>
                <a:sym typeface="Arial"/>
              </a:rPr>
              <a:t>« enseignant référent » </a:t>
            </a:r>
            <a:r>
              <a:rPr lang="fr-F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 donne des conseils de travail et suit les résultats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 </a:t>
            </a:r>
            <a:r>
              <a:rPr lang="fr-FR" sz="2000" b="1">
                <a:solidFill>
                  <a:srgbClr val="A8AF4D"/>
                </a:solidFill>
                <a:latin typeface="Arial"/>
                <a:ea typeface="Arial"/>
                <a:cs typeface="Arial"/>
                <a:sym typeface="Arial"/>
              </a:rPr>
              <a:t>« tuteurs d’accompagnement » </a:t>
            </a:r>
            <a:r>
              <a:rPr lang="fr-F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 partagent leur expérience et leurs connaissances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25"/>
          <p:cNvSpPr txBox="1"/>
          <p:nvPr/>
        </p:nvSpPr>
        <p:spPr>
          <a:xfrm>
            <a:off x="5580112" y="620688"/>
            <a:ext cx="3096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Cliché n°3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25"/>
          <p:cNvSpPr/>
          <p:nvPr/>
        </p:nvSpPr>
        <p:spPr>
          <a:xfrm>
            <a:off x="0" y="2780925"/>
            <a:ext cx="9144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« Un diplôme de Bordeaux,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c’est quand même mieux  » </a:t>
            </a:r>
            <a:endParaRPr sz="3600">
              <a:solidFill>
                <a:schemeClr val="lt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26"/>
          <p:cNvSpPr txBox="1"/>
          <p:nvPr/>
        </p:nvSpPr>
        <p:spPr>
          <a:xfrm>
            <a:off x="2051050" y="3716338"/>
            <a:ext cx="30972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3" name="Google Shape;1023;p26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1024" name="Google Shape;1024;p26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sp>
        <p:nvSpPr>
          <p:cNvPr id="1025" name="Google Shape;1025;p26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/>
              <a:t>Les clés de la réussite </a:t>
            </a:r>
            <a:endParaRPr sz="3600"/>
          </a:p>
        </p:txBody>
      </p:sp>
      <p:sp>
        <p:nvSpPr>
          <p:cNvPr id="1026" name="Google Shape;1026;p26"/>
          <p:cNvSpPr txBox="1"/>
          <p:nvPr/>
        </p:nvSpPr>
        <p:spPr>
          <a:xfrm>
            <a:off x="129628" y="1253466"/>
            <a:ext cx="9014372" cy="504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Diplôme </a:t>
            </a:r>
            <a:r>
              <a:rPr lang="fr-FR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Université à </a:t>
            </a:r>
            <a:r>
              <a:rPr lang="fr-FR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taille humaine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Proximité avec les enseignants </a:t>
            </a: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Accompagnement individualisé des </a:t>
            </a:r>
            <a:r>
              <a:rPr lang="fr-FR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services administratifs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Nombreuses possibilités pour </a:t>
            </a:r>
            <a:r>
              <a:rPr lang="fr-FR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partir à l’étranger </a:t>
            </a: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Excellent taux de réussite</a:t>
            </a: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aux concours de l’enseignement</a:t>
            </a:r>
            <a:endParaRPr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en plus, Limoges, </a:t>
            </a:r>
            <a:r>
              <a:rPr lang="fr-FR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ville étudiante la moins chère *</a:t>
            </a:r>
            <a:endParaRPr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027" name="Google Shape;102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047" y="908720"/>
            <a:ext cx="3439718" cy="2293145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26"/>
          <p:cNvSpPr/>
          <p:nvPr/>
        </p:nvSpPr>
        <p:spPr>
          <a:xfrm>
            <a:off x="5770823" y="6237312"/>
            <a:ext cx="31761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*classement 2016 source UNEF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7"/>
          <p:cNvSpPr txBox="1"/>
          <p:nvPr/>
        </p:nvSpPr>
        <p:spPr>
          <a:xfrm>
            <a:off x="5580112" y="620688"/>
            <a:ext cx="3096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Cliché n°4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7"/>
          <p:cNvSpPr/>
          <p:nvPr/>
        </p:nvSpPr>
        <p:spPr>
          <a:xfrm>
            <a:off x="0" y="2780925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« Les locaux sont pourris  » </a:t>
            </a:r>
            <a:endParaRPr sz="3600">
              <a:solidFill>
                <a:schemeClr val="lt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28"/>
          <p:cNvSpPr txBox="1"/>
          <p:nvPr/>
        </p:nvSpPr>
        <p:spPr>
          <a:xfrm>
            <a:off x="2051050" y="3716338"/>
            <a:ext cx="30972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0" name="Google Shape;1040;p28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1041" name="Google Shape;1041;p28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pic>
        <p:nvPicPr>
          <p:cNvPr id="1042" name="Google Shape;1042;p28" descr="C:\Users\allee\Desktop\Nouveau dossier\img0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576" y="1124050"/>
            <a:ext cx="6192688" cy="25922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43" name="Google Shape;1043;p28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Des bâtiments où il est agréable de vivre et d’étudier</a:t>
            </a:r>
            <a:endParaRPr sz="2800"/>
          </a:p>
        </p:txBody>
      </p:sp>
      <p:pic>
        <p:nvPicPr>
          <p:cNvPr id="1044" name="Google Shape;104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96" y="4142103"/>
            <a:ext cx="2952056" cy="196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59832" y="4142103"/>
            <a:ext cx="2952056" cy="196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5158" y="4113528"/>
            <a:ext cx="2994918" cy="1996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1" name="Google Shape;1051;p29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1052" name="Google Shape;1052;p29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sp>
        <p:nvSpPr>
          <p:cNvPr id="1053" name="Google Shape;1053;p29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Des bâtiments où il est agréable de vivre et d’étudier</a:t>
            </a:r>
            <a:endParaRPr sz="2800"/>
          </a:p>
        </p:txBody>
      </p:sp>
      <p:pic>
        <p:nvPicPr>
          <p:cNvPr id="1054" name="Google Shape;1054;p29" descr="FLSH-espaces-8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1" y="4005065"/>
            <a:ext cx="2844323" cy="189621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chemeClr val="dk1">
                <a:alpha val="42745"/>
              </a:schemeClr>
            </a:outerShdw>
          </a:effectLst>
        </p:spPr>
      </p:pic>
      <p:pic>
        <p:nvPicPr>
          <p:cNvPr id="1055" name="Google Shape;1055;p29" descr="FLSH-espaces-3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915" y="1063216"/>
            <a:ext cx="4000500" cy="26670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56" name="Google Shape;1056;p29" descr="FLSH-espaces-9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168" y="4005072"/>
            <a:ext cx="2844311" cy="1896208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57" name="Google Shape;1057;p29" descr="FLSH-espaces-13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1379" y="1052736"/>
            <a:ext cx="4031940" cy="268796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58" name="Google Shape;1058;p29" descr="Dossier_sélection_photo_site_web_ (17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68102" y="4005408"/>
            <a:ext cx="2843808" cy="1895872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3" name="Google Shape;1063;p30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1064" name="Google Shape;1064;p30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sp>
        <p:nvSpPr>
          <p:cNvPr id="1065" name="Google Shape;1065;p30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Des équipements pédagogiques de pointe</a:t>
            </a:r>
            <a:endParaRPr sz="2800"/>
          </a:p>
        </p:txBody>
      </p:sp>
      <p:pic>
        <p:nvPicPr>
          <p:cNvPr id="1066" name="Google Shape;1066;p30" descr="lettres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776" y="4653136"/>
            <a:ext cx="2627276" cy="1872208"/>
          </a:xfrm>
          <a:prstGeom prst="rect">
            <a:avLst/>
          </a:prstGeom>
          <a:noFill/>
          <a:ln>
            <a:noFill/>
          </a:ln>
          <a:effectLst>
            <a:outerShdw blurRad="127000" dist="1270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67" name="Google Shape;1067;p30" descr="lettres-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2080" y="4221088"/>
            <a:ext cx="3491880" cy="2327920"/>
          </a:xfrm>
          <a:prstGeom prst="rect">
            <a:avLst/>
          </a:prstGeom>
          <a:noFill/>
          <a:ln>
            <a:noFill/>
          </a:ln>
          <a:effectLst>
            <a:outerShdw blurRad="63500" dist="889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68" name="Google Shape;1068;p30" descr="lettres-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4088" y="1196752"/>
            <a:ext cx="1919996" cy="2879996"/>
          </a:xfrm>
          <a:prstGeom prst="rect">
            <a:avLst/>
          </a:prstGeom>
          <a:noFill/>
          <a:ln>
            <a:noFill/>
          </a:ln>
          <a:effectLst>
            <a:outerShdw blurRad="88900" dist="1016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69" name="Google Shape;1069;p30" descr="FLSH-webdesign-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520" y="1196752"/>
            <a:ext cx="4968552" cy="3312368"/>
          </a:xfrm>
          <a:prstGeom prst="rect">
            <a:avLst/>
          </a:prstGeom>
          <a:noFill/>
          <a:ln>
            <a:noFill/>
          </a:ln>
          <a:effectLst>
            <a:outerShdw blurRad="127000" dist="1524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Une offre pédagogique variée</a:t>
            </a:r>
            <a:endParaRPr/>
          </a:p>
        </p:txBody>
      </p:sp>
      <p:grpSp>
        <p:nvGrpSpPr>
          <p:cNvPr id="315" name="Google Shape;315;p4"/>
          <p:cNvGrpSpPr/>
          <p:nvPr/>
        </p:nvGrpSpPr>
        <p:grpSpPr>
          <a:xfrm>
            <a:off x="2315000" y="3429000"/>
            <a:ext cx="4514002" cy="1733760"/>
            <a:chOff x="0" y="16438"/>
            <a:chExt cx="4248472" cy="1733760"/>
          </a:xfrm>
        </p:grpSpPr>
        <p:sp>
          <p:nvSpPr>
            <p:cNvPr id="316" name="Google Shape;316;p4"/>
            <p:cNvSpPr/>
            <p:nvPr/>
          </p:nvSpPr>
          <p:spPr>
            <a:xfrm>
              <a:off x="0" y="16438"/>
              <a:ext cx="4248472" cy="524160"/>
            </a:xfrm>
            <a:prstGeom prst="roundRect">
              <a:avLst>
                <a:gd name="adj" fmla="val 16667"/>
              </a:avLst>
            </a:prstGeom>
            <a:solidFill>
              <a:srgbClr val="A1A83D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 txBox="1"/>
            <p:nvPr/>
          </p:nvSpPr>
          <p:spPr>
            <a:xfrm>
              <a:off x="25587" y="42025"/>
              <a:ext cx="4197298" cy="4729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Lettres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0" y="621238"/>
              <a:ext cx="4248472" cy="524160"/>
            </a:xfrm>
            <a:prstGeom prst="roundRect">
              <a:avLst>
                <a:gd name="adj" fmla="val 16667"/>
              </a:avLst>
            </a:prstGeom>
            <a:solidFill>
              <a:srgbClr val="A1A83D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 txBox="1"/>
            <p:nvPr/>
          </p:nvSpPr>
          <p:spPr>
            <a:xfrm>
              <a:off x="25587" y="646825"/>
              <a:ext cx="4197298" cy="4729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Langues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0" y="1226038"/>
              <a:ext cx="4248472" cy="524160"/>
            </a:xfrm>
            <a:prstGeom prst="roundRect">
              <a:avLst>
                <a:gd name="adj" fmla="val 16667"/>
              </a:avLst>
            </a:prstGeom>
            <a:solidFill>
              <a:srgbClr val="A1A83D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 txBox="1"/>
            <p:nvPr/>
          </p:nvSpPr>
          <p:spPr>
            <a:xfrm>
              <a:off x="25587" y="1251625"/>
              <a:ext cx="4197298" cy="4729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Sciences Humaines et Sociales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12D863B-9939-4ECD-BA7E-672A5BC00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3" y="1253100"/>
            <a:ext cx="8687553" cy="193259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31"/>
          <p:cNvSpPr txBox="1"/>
          <p:nvPr/>
        </p:nvSpPr>
        <p:spPr>
          <a:xfrm>
            <a:off x="2051050" y="3716338"/>
            <a:ext cx="30972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6" name="Google Shape;1076;p31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1077" name="Google Shape;1077;p31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pic>
        <p:nvPicPr>
          <p:cNvPr id="1078" name="Google Shape;1078;p31" descr="C:\Users\allee\Desktop\Nouveau dossier\IMG_030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040" y="3573016"/>
            <a:ext cx="1656184" cy="1242138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srgbClr val="333333">
                <a:alpha val="42745"/>
              </a:srgbClr>
            </a:outerShdw>
          </a:effectLst>
        </p:spPr>
      </p:pic>
      <p:pic>
        <p:nvPicPr>
          <p:cNvPr id="1079" name="Google Shape;1079;p31" descr="C:\Users\allee\Desktop\Nouveau dossier\standHal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5816" y="2060848"/>
            <a:ext cx="1728192" cy="1296144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srgbClr val="333333">
                <a:alpha val="42745"/>
              </a:srgbClr>
            </a:outerShdw>
          </a:effectLst>
        </p:spPr>
      </p:pic>
      <p:pic>
        <p:nvPicPr>
          <p:cNvPr id="1080" name="Google Shape;1080;p31" descr="bili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0232" y="4725144"/>
            <a:ext cx="1656184" cy="1242595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srgbClr val="333333">
                <a:alpha val="42745"/>
              </a:srgbClr>
            </a:outerShdw>
          </a:effectLst>
        </p:spPr>
      </p:pic>
      <p:sp>
        <p:nvSpPr>
          <p:cNvPr id="1081" name="Google Shape;1081;p31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Des espaces de travail en libre accès …</a:t>
            </a:r>
            <a:endParaRPr sz="2800"/>
          </a:p>
        </p:txBody>
      </p:sp>
      <p:pic>
        <p:nvPicPr>
          <p:cNvPr id="1082" name="Google Shape;1082;p31" descr="FLSH-espaces-4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7624" y="3573016"/>
            <a:ext cx="3491880" cy="2327920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83" name="Google Shape;1083;p31" descr="Dossier_sélection_photo_site_web_ (2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5616" y="1124744"/>
            <a:ext cx="1680187" cy="1260140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84" name="Google Shape;1084;p31" descr="FLSH-espaces-5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60032" y="1052736"/>
            <a:ext cx="3491855" cy="2327903"/>
          </a:xfrm>
          <a:prstGeom prst="rect">
            <a:avLst/>
          </a:prstGeom>
          <a:noFill/>
          <a:ln>
            <a:noFill/>
          </a:ln>
          <a:effectLst>
            <a:outerShdw blurRad="50800" dist="889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9" name="Google Shape;1089;p32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1090" name="Google Shape;1090;p32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sp>
        <p:nvSpPr>
          <p:cNvPr id="1091" name="Google Shape;1091;p32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Des cours magistraux en amphithéâtre</a:t>
            </a:r>
            <a:endParaRPr sz="2800"/>
          </a:p>
        </p:txBody>
      </p:sp>
      <p:pic>
        <p:nvPicPr>
          <p:cNvPr id="1092" name="Google Shape;1092;p32" descr="FLSH-espaces-9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5936" y="3789040"/>
            <a:ext cx="3995936" cy="2663957"/>
          </a:xfrm>
          <a:prstGeom prst="rect">
            <a:avLst/>
          </a:prstGeom>
          <a:noFill/>
          <a:ln>
            <a:noFill/>
          </a:ln>
          <a:effectLst>
            <a:outerShdw blurRad="127000" dist="889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93" name="Google Shape;1093;p32" descr="vue amph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7664" y="1052736"/>
            <a:ext cx="2336987" cy="17281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94" name="Google Shape;1094;p32" descr="FLSH-criham-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9408" y="2924944"/>
            <a:ext cx="2352261" cy="3528392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095" name="Google Shape;1095;p32" descr="IMG_2596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95936" y="1052736"/>
            <a:ext cx="3960440" cy="2640293"/>
          </a:xfrm>
          <a:prstGeom prst="rect">
            <a:avLst/>
          </a:prstGeom>
          <a:noFill/>
          <a:ln>
            <a:noFill/>
          </a:ln>
          <a:effectLst>
            <a:outerShdw blurRad="127000" dist="889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3"/>
          <p:cNvSpPr txBox="1"/>
          <p:nvPr/>
        </p:nvSpPr>
        <p:spPr>
          <a:xfrm>
            <a:off x="2051050" y="3716338"/>
            <a:ext cx="309721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1" name="Google Shape;1101;p33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1102" name="Google Shape;1102;p33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sp>
        <p:nvSpPr>
          <p:cNvPr id="1103" name="Google Shape;1103;p33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Des espaces pour se restaurer…</a:t>
            </a:r>
            <a:endParaRPr sz="2800"/>
          </a:p>
        </p:txBody>
      </p:sp>
      <p:pic>
        <p:nvPicPr>
          <p:cNvPr id="1104" name="Google Shape;1104;p33" descr="FLSH-espaces-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524" y="1124743"/>
            <a:ext cx="3996444" cy="26642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105" name="Google Shape;1105;p33" descr="FLSH-espaces-7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4550" y="1114077"/>
            <a:ext cx="3959685" cy="2639789"/>
          </a:xfrm>
          <a:prstGeom prst="rect">
            <a:avLst/>
          </a:prstGeom>
          <a:noFill/>
          <a:ln>
            <a:noFill/>
          </a:ln>
          <a:effectLst>
            <a:outerShdw blurRad="190500" dist="1270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06" name="Google Shape;1106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9793" y="3938439"/>
            <a:ext cx="4067944" cy="27119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1" name="Google Shape;1111;p34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1112" name="Google Shape;1112;p34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sp>
        <p:nvSpPr>
          <p:cNvPr id="1113" name="Google Shape;1113;p34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Le restaurant universitaire …</a:t>
            </a:r>
            <a:endParaRPr/>
          </a:p>
        </p:txBody>
      </p:sp>
      <p:sp>
        <p:nvSpPr>
          <p:cNvPr id="1114" name="Google Shape;1114;p34"/>
          <p:cNvSpPr txBox="1"/>
          <p:nvPr/>
        </p:nvSpPr>
        <p:spPr>
          <a:xfrm>
            <a:off x="5076056" y="4300061"/>
            <a:ext cx="4230263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2A93F"/>
              </a:buClr>
              <a:buSzPts val="1800"/>
              <a:buFont typeface="Arial Black"/>
              <a:buNone/>
            </a:pPr>
            <a:r>
              <a:rPr lang="fr-FR" sz="1800" b="1" i="0" u="none" strike="noStrike" cap="none">
                <a:solidFill>
                  <a:srgbClr val="A2A93F"/>
                </a:solidFill>
                <a:latin typeface="Arial Black"/>
                <a:ea typeface="Arial Black"/>
                <a:cs typeface="Arial Black"/>
                <a:sym typeface="Arial Black"/>
              </a:rPr>
              <a:t>Horaires 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4B575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4B575F"/>
                </a:solidFill>
                <a:latin typeface="Arial"/>
                <a:ea typeface="Arial"/>
                <a:cs typeface="Arial"/>
                <a:sym typeface="Arial"/>
              </a:rPr>
              <a:t>de 11h30 à 13h30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575F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4B575F"/>
                </a:solidFill>
                <a:latin typeface="Arial"/>
                <a:ea typeface="Arial"/>
                <a:cs typeface="Arial"/>
                <a:sym typeface="Arial"/>
              </a:rPr>
              <a:t>du lundi au vendredi </a:t>
            </a:r>
            <a:endParaRPr sz="1800" b="1" i="0" u="none" strike="noStrike" cap="none">
              <a:solidFill>
                <a:srgbClr val="A2A9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5" name="Google Shape;111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846" y="1596046"/>
            <a:ext cx="5036226" cy="3777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4301" y="1379924"/>
            <a:ext cx="3500187" cy="262514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35"/>
          <p:cNvSpPr txBox="1"/>
          <p:nvPr/>
        </p:nvSpPr>
        <p:spPr>
          <a:xfrm>
            <a:off x="5580112" y="620688"/>
            <a:ext cx="3096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Cliché n°5</a:t>
            </a:r>
            <a:endParaRPr sz="3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35"/>
          <p:cNvSpPr/>
          <p:nvPr/>
        </p:nvSpPr>
        <p:spPr>
          <a:xfrm>
            <a:off x="0" y="2799600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lt1"/>
                </a:solidFill>
                <a:latin typeface="Corben"/>
                <a:ea typeface="Corben"/>
                <a:cs typeface="Corben"/>
                <a:sym typeface="Corben"/>
              </a:rPr>
              <a:t>« À la fac, on ne fait que la fête » </a:t>
            </a:r>
            <a:endParaRPr sz="3600">
              <a:solidFill>
                <a:schemeClr val="lt1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36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Une vie de campus animée …</a:t>
            </a:r>
            <a:endParaRPr/>
          </a:p>
        </p:txBody>
      </p:sp>
      <p:pic>
        <p:nvPicPr>
          <p:cNvPr id="1128" name="Google Shape;112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2965" y="4789553"/>
            <a:ext cx="2711699" cy="18077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29" name="Google Shape;1129;p36"/>
          <p:cNvSpPr/>
          <p:nvPr/>
        </p:nvSpPr>
        <p:spPr>
          <a:xfrm>
            <a:off x="251525" y="1124748"/>
            <a:ext cx="8352900" cy="3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A2A93F"/>
                </a:solidFill>
                <a:latin typeface="Arial"/>
                <a:ea typeface="Arial"/>
                <a:cs typeface="Arial"/>
                <a:sym typeface="Arial"/>
              </a:rPr>
              <a:t>17 associations étudiantes dynamiques: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Campus à cultiver, Géosphère</a:t>
            </a:r>
            <a:r>
              <a:rPr lang="fr-FR" sz="2200"/>
              <a:t>, Livresque</a:t>
            </a:r>
            <a:r>
              <a:rPr lang="fr-FR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Logos…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journal par et pour les étudiant-e-s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Une radio étudiante : </a:t>
            </a:r>
            <a:r>
              <a:rPr lang="fr-FR" sz="22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Imhotep</a:t>
            </a:r>
            <a:r>
              <a:rPr lang="fr-FR" sz="2200">
                <a:solidFill>
                  <a:schemeClr val="dk1"/>
                </a:solidFill>
              </a:rPr>
              <a:t> </a:t>
            </a:r>
            <a:endParaRPr sz="22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fr-FR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potager sur le campus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0" name="Google Shape;1130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8304" y="980728"/>
            <a:ext cx="1747664" cy="247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520" y="4768543"/>
            <a:ext cx="2406145" cy="1797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84168" y="4789553"/>
            <a:ext cx="2664296" cy="1776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37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Une vie de campus animée …</a:t>
            </a:r>
            <a:endParaRPr/>
          </a:p>
        </p:txBody>
      </p:sp>
      <p:pic>
        <p:nvPicPr>
          <p:cNvPr id="1138" name="Google Shape;113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1932" y="1029544"/>
            <a:ext cx="3914564" cy="2609709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37"/>
          <p:cNvSpPr/>
          <p:nvPr/>
        </p:nvSpPr>
        <p:spPr>
          <a:xfrm>
            <a:off x="0" y="908720"/>
            <a:ext cx="5048994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A2A93F"/>
                </a:solidFill>
                <a:latin typeface="Arial"/>
                <a:ea typeface="Arial"/>
                <a:cs typeface="Arial"/>
                <a:sym typeface="Arial"/>
              </a:rPr>
              <a:t>Une vie étudiante active et diverse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 espaces conviviaux : hall équipé d’un piano mis à disposition, une cafet’ étudiante, un fo</a:t>
            </a:r>
            <a:r>
              <a:rPr lang="fr-FR" sz="2000"/>
              <a:t>yer pour les étudiants</a:t>
            </a:r>
            <a:endParaRPr/>
          </a:p>
          <a:p>
            <a:pPr marL="285750" marR="0" lvl="0" indent="-222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fr-F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 </a:t>
            </a:r>
            <a:r>
              <a:rPr lang="fr-FR" sz="2000" b="1">
                <a:solidFill>
                  <a:srgbClr val="A2A93F"/>
                </a:solidFill>
                <a:latin typeface="Arial"/>
                <a:ea typeface="Arial"/>
                <a:cs typeface="Arial"/>
                <a:sym typeface="Arial"/>
              </a:rPr>
              <a:t>événements réguliers </a:t>
            </a:r>
            <a:r>
              <a:rPr lang="fr-FR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Limousin Express, Arts en Fac, Unilim’s Got Talent, concerts, marathon musical, expos, pièces de théâtre, etc</a:t>
            </a:r>
            <a:r>
              <a:rPr lang="fr-FR" sz="2000"/>
              <a:t>…</a:t>
            </a:r>
            <a:endParaRPr sz="2000"/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0" name="Google Shape;114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175" y="4171152"/>
            <a:ext cx="1691199" cy="238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2675" y="4197049"/>
            <a:ext cx="2258225" cy="22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2925" y="4197038"/>
            <a:ext cx="2330275" cy="23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2800" y="4197050"/>
            <a:ext cx="2088224" cy="208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38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…et un engagement citoyen </a:t>
            </a:r>
            <a:endParaRPr sz="2800"/>
          </a:p>
        </p:txBody>
      </p:sp>
      <p:sp>
        <p:nvSpPr>
          <p:cNvPr id="1149" name="Google Shape;1149;p38"/>
          <p:cNvSpPr/>
          <p:nvPr/>
        </p:nvSpPr>
        <p:spPr>
          <a:xfrm>
            <a:off x="294156" y="1340768"/>
            <a:ext cx="8496944" cy="446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L’engagement valorisé dans le parcours étudiant 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015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Dispositif  Bonus engagement</a:t>
            </a:r>
            <a:endParaRPr/>
          </a:p>
          <a:p>
            <a:pPr marL="7429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0150" marR="0" lvl="1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fr-FR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Année de césure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 Si </a:t>
            </a:r>
            <a:r>
              <a:rPr lang="fr-FR" sz="16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77, 5 % </a:t>
            </a:r>
            <a:r>
              <a:rPr lang="fr-FR"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l’ensemble des étudiants ont validé complètement leur dernière année d’études, le chiffre monte à 82,3 % chez les étudiants qui ont un mandat d’élu au sein de l’université, à 79,6 % chez les membres d’un syndicat étudiant, et à</a:t>
            </a:r>
            <a:r>
              <a:rPr lang="fr-FR" sz="16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82,3 % chez les membres d’une association étudiante. »</a:t>
            </a:r>
            <a:endParaRPr/>
          </a:p>
          <a:p>
            <a:pPr marL="74295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Etude 2016 de l'</a:t>
            </a:r>
            <a:r>
              <a:rPr lang="fr-FR" sz="16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Observatoire de la vie étudiante</a:t>
            </a:r>
            <a:r>
              <a:rPr lang="fr-F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 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39"/>
          <p:cNvSpPr txBox="1"/>
          <p:nvPr/>
        </p:nvSpPr>
        <p:spPr>
          <a:xfrm>
            <a:off x="5580112" y="620688"/>
            <a:ext cx="3096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Cliché n°6</a:t>
            </a:r>
            <a:endParaRPr sz="3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39"/>
          <p:cNvSpPr/>
          <p:nvPr/>
        </p:nvSpPr>
        <p:spPr>
          <a:xfrm>
            <a:off x="0" y="2897150"/>
            <a:ext cx="9144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« C’est pas pour moi la Fac,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 j’ai pas fait la bonne spécialité » </a:t>
            </a:r>
            <a:endParaRPr sz="3600">
              <a:solidFill>
                <a:srgbClr val="FFFF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40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Taux de réussite en fonction des spécialités choisies  </a:t>
            </a:r>
            <a:endParaRPr dirty="0"/>
          </a:p>
        </p:txBody>
      </p:sp>
      <p:sp>
        <p:nvSpPr>
          <p:cNvPr id="1161" name="Google Shape;1161;p40"/>
          <p:cNvSpPr txBox="1"/>
          <p:nvPr/>
        </p:nvSpPr>
        <p:spPr>
          <a:xfrm>
            <a:off x="5205047" y="6107722"/>
            <a:ext cx="375944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 : Observatoire réussite 2023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A463C4-7B44-E249-0D66-7B26739C7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1"/>
          <a:stretch/>
        </p:blipFill>
        <p:spPr>
          <a:xfrm>
            <a:off x="0" y="836616"/>
            <a:ext cx="9140035" cy="50249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c96c80e2ae_0_466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Bac + 3 : Licence </a:t>
            </a:r>
            <a:endParaRPr/>
          </a:p>
        </p:txBody>
      </p:sp>
      <p:pic>
        <p:nvPicPr>
          <p:cNvPr id="3" name="Image 2">
            <a:hlinkClick r:id="rId3"/>
            <a:extLst>
              <a:ext uri="{FF2B5EF4-FFF2-40B4-BE49-F238E27FC236}">
                <a16:creationId xmlns:a16="http://schemas.microsoft.com/office/drawing/2014/main" id="{84905944-426D-427A-968C-A5A4E895B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7073"/>
            <a:ext cx="9144000" cy="382385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41"/>
          <p:cNvSpPr txBox="1"/>
          <p:nvPr/>
        </p:nvSpPr>
        <p:spPr>
          <a:xfrm>
            <a:off x="5580112" y="620688"/>
            <a:ext cx="3096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Cliché n°7</a:t>
            </a:r>
            <a:endParaRPr sz="3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41"/>
          <p:cNvSpPr/>
          <p:nvPr/>
        </p:nvSpPr>
        <p:spPr>
          <a:xfrm>
            <a:off x="0" y="2799600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« La fac, c’est pour être prof » </a:t>
            </a:r>
            <a:endParaRPr sz="3600">
              <a:solidFill>
                <a:srgbClr val="FFFF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42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latin typeface="Corben"/>
                <a:ea typeface="Corben"/>
                <a:cs typeface="Corben"/>
                <a:sym typeface="Corben"/>
              </a:rPr>
              <a:t>Oui, mais pas que…</a:t>
            </a:r>
            <a:endParaRPr sz="3200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174" name="Google Shape;1174;p42"/>
          <p:cNvSpPr/>
          <p:nvPr/>
        </p:nvSpPr>
        <p:spPr>
          <a:xfrm>
            <a:off x="539552" y="1052736"/>
            <a:ext cx="7848872" cy="5170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A2A93F"/>
                </a:solidFill>
                <a:latin typeface="Arial"/>
                <a:ea typeface="Arial"/>
                <a:cs typeface="Arial"/>
                <a:sym typeface="Arial"/>
              </a:rPr>
              <a:t>Enseignement et formation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de l’enseignement, de l’éducation et de la formation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de la médiation éducative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de la documentation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A2A93F"/>
                </a:solidFill>
                <a:latin typeface="Arial"/>
                <a:ea typeface="Arial"/>
                <a:cs typeface="Arial"/>
                <a:sym typeface="Arial"/>
              </a:rPr>
              <a:t>Culture,  Information et communication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de l’information et de la communication, du multimédia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de l’édition et du journalisme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des relations publiques et de la culture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de la traduction-adaptation et de l’interprétariat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solidFill>
                  <a:srgbClr val="A2A93F"/>
                </a:solidFill>
                <a:latin typeface="Arial"/>
                <a:ea typeface="Arial"/>
                <a:cs typeface="Arial"/>
                <a:sym typeface="Arial"/>
              </a:rPr>
              <a:t>Territoires, sociétés, enquête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du développement territorial et du développement durable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de la gestion environnementale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du tourisme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de l’enquête et du diagnostic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de la ville et de l’action sociale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Métiers des ressources humaines, du conseil à l’emploi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43"/>
          <p:cNvSpPr txBox="1"/>
          <p:nvPr/>
        </p:nvSpPr>
        <p:spPr>
          <a:xfrm>
            <a:off x="5580112" y="620688"/>
            <a:ext cx="3096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Cliché n°8</a:t>
            </a:r>
            <a:endParaRPr sz="3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43"/>
          <p:cNvSpPr/>
          <p:nvPr/>
        </p:nvSpPr>
        <p:spPr>
          <a:xfrm>
            <a:off x="0" y="2799600"/>
            <a:ext cx="9144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« Ce sont des études longues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 et théoriques » </a:t>
            </a:r>
            <a:endParaRPr sz="3600">
              <a:solidFill>
                <a:srgbClr val="FFFF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44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/>
              <a:t>Bac+3 : un accès direct à l’emploi</a:t>
            </a:r>
            <a:endParaRPr sz="3600"/>
          </a:p>
        </p:txBody>
      </p:sp>
      <p:sp>
        <p:nvSpPr>
          <p:cNvPr id="1186" name="Google Shape;1186;p44"/>
          <p:cNvSpPr txBox="1">
            <a:spLocks noGrp="1"/>
          </p:cNvSpPr>
          <p:nvPr>
            <p:ph type="body" idx="1"/>
          </p:nvPr>
        </p:nvSpPr>
        <p:spPr>
          <a:xfrm>
            <a:off x="179512" y="1988840"/>
            <a:ext cx="547260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 dirty="0"/>
              <a:t>Rédaction technique et design d’informations</a:t>
            </a:r>
            <a:endParaRPr dirty="0"/>
          </a:p>
          <a:p>
            <a:pPr marL="45720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 dirty="0"/>
              <a:t>Édition et métiers du Livre</a:t>
            </a:r>
            <a:endParaRPr dirty="0"/>
          </a:p>
          <a:p>
            <a:pPr marL="45720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 dirty="0"/>
              <a:t>Métiers de la Culture</a:t>
            </a:r>
            <a:endParaRPr dirty="0"/>
          </a:p>
          <a:p>
            <a:pPr marL="45720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 dirty="0"/>
              <a:t>Design des milieux anthropisés </a:t>
            </a:r>
            <a:endParaRPr dirty="0"/>
          </a:p>
        </p:txBody>
      </p:sp>
      <p:pic>
        <p:nvPicPr>
          <p:cNvPr id="1187" name="Google Shape;118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6136" y="1772816"/>
            <a:ext cx="3024336" cy="4536047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44"/>
          <p:cNvSpPr txBox="1"/>
          <p:nvPr/>
        </p:nvSpPr>
        <p:spPr>
          <a:xfrm>
            <a:off x="467544" y="980728"/>
            <a:ext cx="88204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>
                <a:solidFill>
                  <a:srgbClr val="A2A93F"/>
                </a:solidFill>
                <a:latin typeface="Arial"/>
                <a:ea typeface="Arial"/>
                <a:cs typeface="Arial"/>
                <a:sym typeface="Arial"/>
              </a:rPr>
              <a:t>Les Licences professionnelles 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45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/>
              <a:t>Des modalités d’apprentissage variées </a:t>
            </a:r>
            <a:endParaRPr/>
          </a:p>
        </p:txBody>
      </p:sp>
      <p:sp>
        <p:nvSpPr>
          <p:cNvPr id="1194" name="Google Shape;1194;p45"/>
          <p:cNvSpPr txBox="1">
            <a:spLocks noGrp="1"/>
          </p:cNvSpPr>
          <p:nvPr>
            <p:ph type="body" idx="1"/>
          </p:nvPr>
        </p:nvSpPr>
        <p:spPr>
          <a:xfrm>
            <a:off x="1979712" y="1124745"/>
            <a:ext cx="6048672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/>
              <a:t>Jusqu’à 70 % de TD et TP</a:t>
            </a:r>
            <a:endParaRPr/>
          </a:p>
          <a:p>
            <a:pPr marL="45720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/>
              <a:t>Travail en labos de langue</a:t>
            </a:r>
            <a:endParaRPr/>
          </a:p>
          <a:p>
            <a:pPr marL="45720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/>
              <a:t>Exercices d’application</a:t>
            </a:r>
            <a:endParaRPr/>
          </a:p>
          <a:p>
            <a:pPr marL="45720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fr-FR" sz="3200"/>
              <a:t>Sorties terrain</a:t>
            </a:r>
            <a:endParaRPr/>
          </a:p>
        </p:txBody>
      </p:sp>
      <p:pic>
        <p:nvPicPr>
          <p:cNvPr id="1195" name="Google Shape;1195;p45" descr="FLSH-labolangues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7744" y="3573016"/>
            <a:ext cx="4629708" cy="3086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46"/>
          <p:cNvSpPr txBox="1"/>
          <p:nvPr/>
        </p:nvSpPr>
        <p:spPr>
          <a:xfrm>
            <a:off x="5580112" y="620688"/>
            <a:ext cx="3096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Cliché n°9</a:t>
            </a:r>
            <a:endParaRPr sz="3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46"/>
          <p:cNvSpPr/>
          <p:nvPr/>
        </p:nvSpPr>
        <p:spPr>
          <a:xfrm>
            <a:off x="0" y="2799600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FFFFFF"/>
                </a:solidFill>
                <a:latin typeface="Corben"/>
                <a:ea typeface="Corben"/>
                <a:cs typeface="Corben"/>
                <a:sym typeface="Corben"/>
              </a:rPr>
              <a:t>« Les meilleurs ne vont pas à la Fac » </a:t>
            </a:r>
            <a:endParaRPr sz="3600">
              <a:solidFill>
                <a:srgbClr val="FFFF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47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/>
              <a:t>Etudier autrement</a:t>
            </a:r>
            <a:endParaRPr sz="3600"/>
          </a:p>
        </p:txBody>
      </p:sp>
      <p:sp>
        <p:nvSpPr>
          <p:cNvPr id="1207" name="Google Shape;1207;p47"/>
          <p:cNvSpPr txBox="1">
            <a:spLocks noGrp="1"/>
          </p:cNvSpPr>
          <p:nvPr>
            <p:ph type="body" idx="1"/>
          </p:nvPr>
        </p:nvSpPr>
        <p:spPr>
          <a:xfrm>
            <a:off x="251520" y="1196752"/>
            <a:ext cx="871296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✔"/>
            </a:pPr>
            <a:r>
              <a:rPr lang="fr-FR" sz="3600"/>
              <a:t>Se forger son propre parcours d’études</a:t>
            </a:r>
            <a:endParaRPr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457200" lvl="0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✔"/>
            </a:pPr>
            <a:r>
              <a:rPr lang="fr-FR" sz="3600"/>
              <a:t>S’initier à la recherche scientifique (objectif doctorat) </a:t>
            </a:r>
            <a:endParaRPr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457200" lvl="0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oto Sans Symbols"/>
              <a:buChar char="✔"/>
            </a:pPr>
            <a:r>
              <a:rPr lang="fr-FR" sz="3600"/>
              <a:t>S’ouvrir à l’international</a:t>
            </a:r>
            <a:endParaRPr sz="36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48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/>
              <a:t>La recherche à la FLSH </a:t>
            </a:r>
            <a:endParaRPr/>
          </a:p>
        </p:txBody>
      </p:sp>
      <p:sp>
        <p:nvSpPr>
          <p:cNvPr id="1213" name="Google Shape;1213;p48"/>
          <p:cNvSpPr/>
          <p:nvPr/>
        </p:nvSpPr>
        <p:spPr>
          <a:xfrm>
            <a:off x="179512" y="1124744"/>
            <a:ext cx="882047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recherche à la Faculté des Lettres et des Sciences Humaines est structurée au sein </a:t>
            </a:r>
            <a:r>
              <a:rPr lang="fr-FR" sz="2400" b="1">
                <a:solidFill>
                  <a:srgbClr val="BBC384"/>
                </a:solidFill>
                <a:latin typeface="Arial"/>
                <a:ea typeface="Arial"/>
                <a:cs typeface="Arial"/>
                <a:sym typeface="Arial"/>
              </a:rPr>
              <a:t>de six laboratoires de recherche </a:t>
            </a: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rattachés à l’Institut de recherche en sciences Humaines et sociales de l’Université de Limoges.  </a:t>
            </a:r>
            <a:endParaRPr/>
          </a:p>
        </p:txBody>
      </p:sp>
      <p:sp>
        <p:nvSpPr>
          <p:cNvPr id="1214" name="Google Shape;1214;p48"/>
          <p:cNvSpPr/>
          <p:nvPr/>
        </p:nvSpPr>
        <p:spPr>
          <a:xfrm>
            <a:off x="179512" y="2996952"/>
            <a:ext cx="648072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BC384"/>
              </a:buClr>
              <a:buSzPts val="2800"/>
              <a:buFont typeface="Arial"/>
              <a:buChar char="•"/>
            </a:pPr>
            <a:r>
              <a:rPr lang="fr-FR" sz="2800" b="1">
                <a:solidFill>
                  <a:srgbClr val="BBC384"/>
                </a:solidFill>
                <a:latin typeface="Arial"/>
                <a:ea typeface="Arial"/>
                <a:cs typeface="Arial"/>
                <a:sym typeface="Arial"/>
              </a:rPr>
              <a:t>CERES/ </a:t>
            </a: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sémiotique</a:t>
            </a: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BC384"/>
              </a:buClr>
              <a:buSzPts val="2800"/>
              <a:buFont typeface="Arial"/>
              <a:buChar char="•"/>
            </a:pPr>
            <a:r>
              <a:rPr lang="fr-FR" sz="2800" b="1">
                <a:solidFill>
                  <a:srgbClr val="BBC384"/>
                </a:solidFill>
                <a:latin typeface="Arial"/>
                <a:ea typeface="Arial"/>
                <a:cs typeface="Arial"/>
                <a:sym typeface="Arial"/>
              </a:rPr>
              <a:t>CRIHAM/ </a:t>
            </a: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histoire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BC384"/>
              </a:buClr>
              <a:buSzPts val="2800"/>
              <a:buFont typeface="Arial"/>
              <a:buChar char="•"/>
            </a:pPr>
            <a:r>
              <a:rPr lang="fr-FR" sz="2800" b="1">
                <a:solidFill>
                  <a:srgbClr val="BBC384"/>
                </a:solidFill>
                <a:latin typeface="Arial"/>
                <a:ea typeface="Arial"/>
                <a:cs typeface="Arial"/>
                <a:sym typeface="Arial"/>
              </a:rPr>
              <a:t>EHIC/ </a:t>
            </a: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littérature et civilisation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BC384"/>
              </a:buClr>
              <a:buSzPts val="2800"/>
              <a:buFont typeface="Arial"/>
              <a:buChar char="•"/>
            </a:pPr>
            <a:r>
              <a:rPr lang="fr-FR" sz="2800" b="1">
                <a:solidFill>
                  <a:srgbClr val="BBC384"/>
                </a:solidFill>
                <a:latin typeface="Arial"/>
                <a:ea typeface="Arial"/>
                <a:cs typeface="Arial"/>
                <a:sym typeface="Arial"/>
              </a:rPr>
              <a:t>FRED/ </a:t>
            </a: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éducation et francophonie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BC384"/>
              </a:buClr>
              <a:buSzPts val="2800"/>
              <a:buFont typeface="Arial"/>
              <a:buChar char="•"/>
            </a:pPr>
            <a:r>
              <a:rPr lang="fr-FR" sz="2800" b="1">
                <a:solidFill>
                  <a:srgbClr val="BBC384"/>
                </a:solidFill>
                <a:latin typeface="Arial"/>
                <a:ea typeface="Arial"/>
                <a:cs typeface="Arial"/>
                <a:sym typeface="Arial"/>
              </a:rPr>
              <a:t>GEOLAB/ </a:t>
            </a: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géographie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BC384"/>
              </a:buClr>
              <a:buSzPts val="2800"/>
              <a:buFont typeface="Arial"/>
              <a:buChar char="•"/>
            </a:pPr>
            <a:r>
              <a:rPr lang="fr-FR" sz="2800" b="1">
                <a:solidFill>
                  <a:srgbClr val="BBC384"/>
                </a:solidFill>
                <a:latin typeface="Arial"/>
                <a:ea typeface="Arial"/>
                <a:cs typeface="Arial"/>
                <a:sym typeface="Arial"/>
              </a:rPr>
              <a:t>GRESCO/ </a:t>
            </a:r>
            <a:r>
              <a:rPr lang="fr-FR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sociologie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5" name="Google Shape;1215;p48" descr="FLSH-caléLitteraire-GEOLAB-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4088" y="3212976"/>
            <a:ext cx="3707904" cy="2471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0" name="Google Shape;1220;p49"/>
          <p:cNvCxnSpPr/>
          <p:nvPr/>
        </p:nvCxnSpPr>
        <p:spPr>
          <a:xfrm rot="-5400000" flipH="1">
            <a:off x="4258425" y="1216863"/>
            <a:ext cx="792300" cy="412800"/>
          </a:xfrm>
          <a:prstGeom prst="bentConnector2">
            <a:avLst/>
          </a:prstGeom>
          <a:noFill/>
          <a:ln>
            <a:noFill/>
          </a:ln>
        </p:spPr>
      </p:cxnSp>
      <p:cxnSp>
        <p:nvCxnSpPr>
          <p:cNvPr id="1221" name="Google Shape;1221;p49"/>
          <p:cNvCxnSpPr/>
          <p:nvPr/>
        </p:nvCxnSpPr>
        <p:spPr>
          <a:xfrm flipH="1">
            <a:off x="1115736" y="836712"/>
            <a:ext cx="1080000" cy="504000"/>
          </a:xfrm>
          <a:prstGeom prst="bentConnector3">
            <a:avLst>
              <a:gd name="adj1" fmla="val 50006"/>
            </a:avLst>
          </a:prstGeom>
          <a:noFill/>
          <a:ln>
            <a:noFill/>
          </a:ln>
        </p:spPr>
      </p:cxnSp>
      <p:sp>
        <p:nvSpPr>
          <p:cNvPr id="1222" name="Google Shape;1222;p49"/>
          <p:cNvSpPr/>
          <p:nvPr/>
        </p:nvSpPr>
        <p:spPr>
          <a:xfrm>
            <a:off x="337342" y="5848495"/>
            <a:ext cx="8349458" cy="1033153"/>
          </a:xfrm>
          <a:prstGeom prst="roundRect">
            <a:avLst>
              <a:gd name="adj" fmla="val 19523"/>
            </a:avLst>
          </a:prstGeom>
          <a:gradFill>
            <a:gsLst>
              <a:gs pos="0">
                <a:srgbClr val="8A913F"/>
              </a:gs>
              <a:gs pos="80000">
                <a:srgbClr val="B7BE53"/>
              </a:gs>
              <a:gs pos="100000">
                <a:srgbClr val="BAC152"/>
              </a:gs>
            </a:gsLst>
            <a:lin ang="16200000" scaled="0"/>
          </a:gradFill>
          <a:ln w="9525" cap="flat" cmpd="sng">
            <a:solidFill>
              <a:srgbClr val="AFB65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50 universités partenaires </a:t>
            </a:r>
            <a:r>
              <a:rPr lang="fr-F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à travers l’Europe (Erasmus) et le monde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63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 séjours diplômants intégrés dans les </a:t>
            </a:r>
            <a:r>
              <a:rPr lang="fr-FR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cursusDes</a:t>
            </a:r>
            <a:r>
              <a:rPr lang="fr-F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aides financières</a:t>
            </a:r>
            <a:br>
              <a:rPr lang="fr-F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(UE, Région, Université)</a:t>
            </a:r>
            <a:endParaRPr dirty="0"/>
          </a:p>
        </p:txBody>
      </p:sp>
      <p:sp>
        <p:nvSpPr>
          <p:cNvPr id="1226" name="Google Shape;1226;p49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/>
              <a:t>Poursuivre ses études à l’étranger</a:t>
            </a:r>
            <a:endParaRPr sz="32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A05A6F-F21B-347B-EA98-71A03414C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2"/>
          <a:stretch/>
        </p:blipFill>
        <p:spPr bwMode="auto">
          <a:xfrm>
            <a:off x="337342" y="888060"/>
            <a:ext cx="8349458" cy="49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"/>
          <p:cNvSpPr txBox="1">
            <a:spLocks noGrp="1"/>
          </p:cNvSpPr>
          <p:nvPr>
            <p:ph type="title"/>
          </p:nvPr>
        </p:nvSpPr>
        <p:spPr>
          <a:xfrm>
            <a:off x="0" y="-27384"/>
            <a:ext cx="86868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Spécialisation progressive en licences </a:t>
            </a:r>
            <a:endParaRPr sz="3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6"/>
          <p:cNvSpPr/>
          <p:nvPr/>
        </p:nvSpPr>
        <p:spPr>
          <a:xfrm>
            <a:off x="179512" y="1268760"/>
            <a:ext cx="8964488" cy="547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fr-FR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Ouverture disciplinaire en 1</a:t>
            </a:r>
            <a:r>
              <a:rPr lang="fr-FR" sz="32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ère</a:t>
            </a:r>
            <a:r>
              <a:rPr lang="fr-FR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année  </a:t>
            </a:r>
            <a:r>
              <a:rPr lang="fr-F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faciliter les réorientations à la fin des semestres </a:t>
            </a:r>
            <a:endParaRPr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fr-FR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Création de parcours de spécialité en 3</a:t>
            </a:r>
            <a:r>
              <a:rPr lang="fr-FR" sz="32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ème</a:t>
            </a:r>
            <a:r>
              <a:rPr lang="fr-FR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année </a:t>
            </a:r>
            <a:r>
              <a:rPr lang="fr-F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pour assurer le continuum licences masters</a:t>
            </a:r>
            <a:endParaRPr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fr-F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Renforcement de l’ouverture internationale et  de la diversité linguistique </a:t>
            </a:r>
            <a:endParaRPr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fr-F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Lien formation / recherche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/>
              <a:t>Licence LETTRES </a:t>
            </a:r>
            <a:br>
              <a:rPr lang="fr-FR" sz="3200">
                <a:solidFill>
                  <a:schemeClr val="lt1"/>
                </a:solidFill>
              </a:rPr>
            </a:br>
            <a:endParaRPr sz="2000">
              <a:solidFill>
                <a:schemeClr val="lt1"/>
              </a:solidFill>
            </a:endParaRPr>
          </a:p>
        </p:txBody>
      </p:sp>
      <p:sp>
        <p:nvSpPr>
          <p:cNvPr id="341" name="Google Shape;341;p7"/>
          <p:cNvSpPr/>
          <p:nvPr/>
        </p:nvSpPr>
        <p:spPr>
          <a:xfrm>
            <a:off x="755576" y="1231401"/>
            <a:ext cx="2304256" cy="504056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Mots Clés 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7"/>
          <p:cNvSpPr/>
          <p:nvPr/>
        </p:nvSpPr>
        <p:spPr>
          <a:xfrm>
            <a:off x="611560" y="2438939"/>
            <a:ext cx="2592288" cy="539962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Compétences   </a:t>
            </a:r>
            <a:endParaRPr/>
          </a:p>
        </p:txBody>
      </p:sp>
      <p:sp>
        <p:nvSpPr>
          <p:cNvPr id="343" name="Google Shape;343;p7"/>
          <p:cNvSpPr/>
          <p:nvPr/>
        </p:nvSpPr>
        <p:spPr>
          <a:xfrm>
            <a:off x="611560" y="3633513"/>
            <a:ext cx="2520280" cy="792088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Poursuite d’études  </a:t>
            </a:r>
            <a:endParaRPr/>
          </a:p>
        </p:txBody>
      </p:sp>
      <p:sp>
        <p:nvSpPr>
          <p:cNvPr id="344" name="Google Shape;344;p7"/>
          <p:cNvSpPr txBox="1"/>
          <p:nvPr/>
        </p:nvSpPr>
        <p:spPr>
          <a:xfrm>
            <a:off x="3995936" y="1556792"/>
            <a:ext cx="29523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7"/>
          <p:cNvSpPr txBox="1"/>
          <p:nvPr/>
        </p:nvSpPr>
        <p:spPr>
          <a:xfrm>
            <a:off x="3512893" y="1119643"/>
            <a:ext cx="4812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LITTÉRATURE FRANCAISE ET COMPAREE 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CULTURE ANTIQUE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TEXTES, IMAGES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MÉDIAS</a:t>
            </a:r>
            <a:endParaRPr/>
          </a:p>
        </p:txBody>
      </p:sp>
      <p:sp>
        <p:nvSpPr>
          <p:cNvPr id="346" name="Google Shape;346;p7"/>
          <p:cNvSpPr txBox="1"/>
          <p:nvPr/>
        </p:nvSpPr>
        <p:spPr>
          <a:xfrm>
            <a:off x="3566620" y="2374563"/>
            <a:ext cx="47584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CULTURE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GÉNÉRALE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RÉDACTIONNELLES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CRITIQUE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SYNTHÈSE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7" name="Google Shape;347;p7"/>
          <p:cNvSpPr txBox="1"/>
          <p:nvPr/>
        </p:nvSpPr>
        <p:spPr>
          <a:xfrm>
            <a:off x="3542410" y="3594116"/>
            <a:ext cx="5133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MASTER ARTS, LETTRES, CULTURE, EDITION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   JOURNALISME 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MÉTIERS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DE L’ENSEIGNEMENT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348" name="Google Shape;348;p7"/>
          <p:cNvSpPr txBox="1"/>
          <p:nvPr/>
        </p:nvSpPr>
        <p:spPr>
          <a:xfrm>
            <a:off x="3355956" y="5384965"/>
            <a:ext cx="37363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Avenir"/>
              <a:buNone/>
            </a:pPr>
            <a:r>
              <a:rPr lang="fr-FR" sz="1800" b="1" i="1" u="none" strike="noStrike" cap="none">
                <a:solidFill>
                  <a:srgbClr val="E36C09"/>
                </a:solidFill>
                <a:latin typeface="Avenir"/>
                <a:ea typeface="Avenir"/>
                <a:cs typeface="Avenir"/>
                <a:sym typeface="Avenir"/>
              </a:rPr>
              <a:t>Responsable : </a:t>
            </a:r>
            <a:r>
              <a:rPr lang="fr-FR" sz="1800" b="1" i="0" u="none" strike="noStrike" cap="none">
                <a:solidFill>
                  <a:srgbClr val="E36C09"/>
                </a:solidFill>
                <a:latin typeface="Avenir"/>
                <a:ea typeface="Avenir"/>
                <a:cs typeface="Avenir"/>
                <a:sym typeface="Avenir"/>
              </a:rPr>
              <a:t>Thibault Catel</a:t>
            </a:r>
            <a:endParaRPr sz="1800" b="1" i="0" u="none" strike="noStrike" cap="none">
              <a:solidFill>
                <a:srgbClr val="E36C0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Avenir"/>
              <a:buNone/>
            </a:pPr>
            <a:r>
              <a:rPr lang="fr-FR" sz="1800" b="1" i="0" u="none" strike="noStrike" cap="none">
                <a:solidFill>
                  <a:srgbClr val="E36C09"/>
                </a:solidFill>
                <a:latin typeface="Avenir"/>
                <a:ea typeface="Avenir"/>
                <a:cs typeface="Avenir"/>
                <a:sym typeface="Avenir"/>
              </a:rPr>
              <a:t>thibault.catel@unilim.fr</a:t>
            </a:r>
            <a:endParaRPr sz="1800" b="1" i="0" u="none" strike="noStrike" cap="none">
              <a:solidFill>
                <a:srgbClr val="E36C0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49" name="Google Shape;3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31" y="5181148"/>
            <a:ext cx="3116942" cy="1760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c96c80e2ae_0_503"/>
          <p:cNvSpPr/>
          <p:nvPr/>
        </p:nvSpPr>
        <p:spPr>
          <a:xfrm rot="10800000" flipH="1">
            <a:off x="354025" y="1531875"/>
            <a:ext cx="4626000" cy="17973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1c96c80e2ae_0_503"/>
          <p:cNvSpPr txBox="1">
            <a:spLocks noGrp="1"/>
          </p:cNvSpPr>
          <p:nvPr>
            <p:ph type="title"/>
          </p:nvPr>
        </p:nvSpPr>
        <p:spPr>
          <a:xfrm>
            <a:off x="0" y="2"/>
            <a:ext cx="8686800" cy="83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Parcours après une licence LETTRES </a:t>
            </a:r>
            <a:endParaRPr/>
          </a:p>
        </p:txBody>
      </p:sp>
      <p:sp>
        <p:nvSpPr>
          <p:cNvPr id="357" name="Google Shape;357;g1c96c80e2ae_0_503"/>
          <p:cNvSpPr txBox="1"/>
          <p:nvPr/>
        </p:nvSpPr>
        <p:spPr>
          <a:xfrm>
            <a:off x="406150" y="984188"/>
            <a:ext cx="1512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Coline</a:t>
            </a:r>
            <a:r>
              <a:rPr lang="fr-FR" b="1">
                <a:latin typeface="Corben"/>
                <a:ea typeface="Corben"/>
                <a:cs typeface="Corben"/>
                <a:sym typeface="Corben"/>
              </a:rPr>
              <a:t> </a:t>
            </a:r>
            <a:endParaRPr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358" name="Google Shape;358;g1c96c80e2ae_0_503"/>
          <p:cNvSpPr txBox="1"/>
          <p:nvPr/>
        </p:nvSpPr>
        <p:spPr>
          <a:xfrm>
            <a:off x="354025" y="2346150"/>
            <a:ext cx="4626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</a:t>
            </a:r>
            <a:r>
              <a:rPr lang="fr-F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Chargée de communication à l’université des Mascareignes à l’île Maurice</a:t>
            </a:r>
            <a:endParaRPr sz="1600"/>
          </a:p>
        </p:txBody>
      </p:sp>
      <p:grpSp>
        <p:nvGrpSpPr>
          <p:cNvPr id="359" name="Google Shape;359;g1c96c80e2ae_0_503"/>
          <p:cNvGrpSpPr/>
          <p:nvPr/>
        </p:nvGrpSpPr>
        <p:grpSpPr>
          <a:xfrm>
            <a:off x="3814130" y="2081180"/>
            <a:ext cx="389217" cy="441584"/>
            <a:chOff x="-13056975" y="3212300"/>
            <a:chExt cx="311125" cy="352900"/>
          </a:xfrm>
        </p:grpSpPr>
        <p:sp>
          <p:nvSpPr>
            <p:cNvPr id="360" name="Google Shape;360;g1c96c80e2ae_0_503"/>
            <p:cNvSpPr/>
            <p:nvPr/>
          </p:nvSpPr>
          <p:spPr>
            <a:xfrm>
              <a:off x="-12972700" y="3273750"/>
              <a:ext cx="144950" cy="229225"/>
            </a:xfrm>
            <a:custGeom>
              <a:avLst/>
              <a:gdLst/>
              <a:ahLst/>
              <a:cxnLst/>
              <a:rect l="l" t="t" r="r" b="b"/>
              <a:pathLst>
                <a:path w="5798" h="9169" extrusionOk="0">
                  <a:moveTo>
                    <a:pt x="0" y="0"/>
                  </a:moveTo>
                  <a:lnTo>
                    <a:pt x="0" y="819"/>
                  </a:lnTo>
                  <a:lnTo>
                    <a:pt x="851" y="819"/>
                  </a:lnTo>
                  <a:lnTo>
                    <a:pt x="851" y="8538"/>
                  </a:lnTo>
                  <a:lnTo>
                    <a:pt x="788" y="8538"/>
                  </a:lnTo>
                  <a:cubicBezTo>
                    <a:pt x="1071" y="8696"/>
                    <a:pt x="1355" y="8853"/>
                    <a:pt x="1639" y="8948"/>
                  </a:cubicBezTo>
                  <a:lnTo>
                    <a:pt x="1639" y="851"/>
                  </a:lnTo>
                  <a:lnTo>
                    <a:pt x="2458" y="851"/>
                  </a:lnTo>
                  <a:lnTo>
                    <a:pt x="2458" y="9137"/>
                  </a:lnTo>
                  <a:cubicBezTo>
                    <a:pt x="2615" y="9137"/>
                    <a:pt x="2741" y="9168"/>
                    <a:pt x="2899" y="9168"/>
                  </a:cubicBezTo>
                  <a:cubicBezTo>
                    <a:pt x="3056" y="9168"/>
                    <a:pt x="3151" y="9137"/>
                    <a:pt x="3308" y="9137"/>
                  </a:cubicBezTo>
                  <a:lnTo>
                    <a:pt x="3308" y="851"/>
                  </a:lnTo>
                  <a:lnTo>
                    <a:pt x="4159" y="851"/>
                  </a:lnTo>
                  <a:lnTo>
                    <a:pt x="4159" y="8948"/>
                  </a:lnTo>
                  <a:cubicBezTo>
                    <a:pt x="4411" y="8822"/>
                    <a:pt x="4695" y="8696"/>
                    <a:pt x="4978" y="8538"/>
                  </a:cubicBezTo>
                  <a:lnTo>
                    <a:pt x="4978" y="819"/>
                  </a:lnTo>
                  <a:lnTo>
                    <a:pt x="5797" y="819"/>
                  </a:lnTo>
                  <a:lnTo>
                    <a:pt x="579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g1c96c80e2ae_0_503"/>
            <p:cNvSpPr/>
            <p:nvPr/>
          </p:nvSpPr>
          <p:spPr>
            <a:xfrm>
              <a:off x="-128088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1" y="1"/>
                  </a:moveTo>
                  <a:cubicBezTo>
                    <a:pt x="599" y="1"/>
                    <a:pt x="0" y="568"/>
                    <a:pt x="0" y="1230"/>
                  </a:cubicBezTo>
                  <a:lnTo>
                    <a:pt x="0" y="5514"/>
                  </a:lnTo>
                  <a:cubicBezTo>
                    <a:pt x="0" y="5672"/>
                    <a:pt x="32" y="5829"/>
                    <a:pt x="158" y="5987"/>
                  </a:cubicBezTo>
                  <a:cubicBezTo>
                    <a:pt x="536" y="6617"/>
                    <a:pt x="788" y="7310"/>
                    <a:pt x="851" y="8003"/>
                  </a:cubicBezTo>
                  <a:cubicBezTo>
                    <a:pt x="945" y="8759"/>
                    <a:pt x="756" y="9452"/>
                    <a:pt x="347" y="10114"/>
                  </a:cubicBezTo>
                  <a:lnTo>
                    <a:pt x="1607" y="11122"/>
                  </a:lnTo>
                  <a:cubicBezTo>
                    <a:pt x="2174" y="10208"/>
                    <a:pt x="2521" y="9137"/>
                    <a:pt x="2521" y="8003"/>
                  </a:cubicBezTo>
                  <a:cubicBezTo>
                    <a:pt x="2489" y="7026"/>
                    <a:pt x="2174" y="6113"/>
                    <a:pt x="1702" y="5294"/>
                  </a:cubicBezTo>
                  <a:lnTo>
                    <a:pt x="1702" y="4979"/>
                  </a:lnTo>
                  <a:lnTo>
                    <a:pt x="1702" y="2395"/>
                  </a:lnTo>
                  <a:lnTo>
                    <a:pt x="1891" y="2301"/>
                  </a:lnTo>
                  <a:cubicBezTo>
                    <a:pt x="2269" y="2049"/>
                    <a:pt x="2521" y="1671"/>
                    <a:pt x="2521" y="1230"/>
                  </a:cubicBezTo>
                  <a:cubicBezTo>
                    <a:pt x="2521" y="568"/>
                    <a:pt x="1954" y="1"/>
                    <a:pt x="126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g1c96c80e2ae_0_503"/>
            <p:cNvSpPr/>
            <p:nvPr/>
          </p:nvSpPr>
          <p:spPr>
            <a:xfrm>
              <a:off x="-130569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0" y="1"/>
                  </a:moveTo>
                  <a:cubicBezTo>
                    <a:pt x="567" y="1"/>
                    <a:pt x="0" y="568"/>
                    <a:pt x="0" y="1230"/>
                  </a:cubicBezTo>
                  <a:cubicBezTo>
                    <a:pt x="32" y="1671"/>
                    <a:pt x="284" y="2112"/>
                    <a:pt x="662" y="2301"/>
                  </a:cubicBezTo>
                  <a:lnTo>
                    <a:pt x="851" y="2427"/>
                  </a:lnTo>
                  <a:lnTo>
                    <a:pt x="851" y="4979"/>
                  </a:lnTo>
                  <a:lnTo>
                    <a:pt x="851" y="5294"/>
                  </a:lnTo>
                  <a:cubicBezTo>
                    <a:pt x="378" y="6113"/>
                    <a:pt x="63" y="7026"/>
                    <a:pt x="32" y="8003"/>
                  </a:cubicBezTo>
                  <a:cubicBezTo>
                    <a:pt x="32" y="9137"/>
                    <a:pt x="378" y="10208"/>
                    <a:pt x="945" y="11122"/>
                  </a:cubicBezTo>
                  <a:lnTo>
                    <a:pt x="2206" y="10145"/>
                  </a:lnTo>
                  <a:cubicBezTo>
                    <a:pt x="1859" y="9515"/>
                    <a:pt x="1639" y="8791"/>
                    <a:pt x="1702" y="8035"/>
                  </a:cubicBezTo>
                  <a:lnTo>
                    <a:pt x="1702" y="8003"/>
                  </a:lnTo>
                  <a:cubicBezTo>
                    <a:pt x="1733" y="7279"/>
                    <a:pt x="1954" y="6585"/>
                    <a:pt x="2363" y="5987"/>
                  </a:cubicBezTo>
                  <a:cubicBezTo>
                    <a:pt x="2458" y="5829"/>
                    <a:pt x="2521" y="5672"/>
                    <a:pt x="2521" y="5514"/>
                  </a:cubicBezTo>
                  <a:lnTo>
                    <a:pt x="2521" y="1230"/>
                  </a:lnTo>
                  <a:cubicBezTo>
                    <a:pt x="2521" y="568"/>
                    <a:pt x="1954" y="1"/>
                    <a:pt x="12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g1c96c80e2ae_0_503"/>
            <p:cNvSpPr/>
            <p:nvPr/>
          </p:nvSpPr>
          <p:spPr>
            <a:xfrm>
              <a:off x="-13020750" y="3483250"/>
              <a:ext cx="240250" cy="81950"/>
            </a:xfrm>
            <a:custGeom>
              <a:avLst/>
              <a:gdLst/>
              <a:ahLst/>
              <a:cxnLst/>
              <a:rect l="l" t="t" r="r" b="b"/>
              <a:pathLst>
                <a:path w="9610" h="3278" extrusionOk="0">
                  <a:moveTo>
                    <a:pt x="1261" y="1"/>
                  </a:moveTo>
                  <a:lnTo>
                    <a:pt x="0" y="977"/>
                  </a:lnTo>
                  <a:cubicBezTo>
                    <a:pt x="1103" y="2395"/>
                    <a:pt x="2867" y="3277"/>
                    <a:pt x="4821" y="3277"/>
                  </a:cubicBezTo>
                  <a:cubicBezTo>
                    <a:pt x="6743" y="3277"/>
                    <a:pt x="8475" y="2363"/>
                    <a:pt x="9610" y="977"/>
                  </a:cubicBezTo>
                  <a:lnTo>
                    <a:pt x="8349" y="1"/>
                  </a:lnTo>
                  <a:cubicBezTo>
                    <a:pt x="7530" y="946"/>
                    <a:pt x="6270" y="1639"/>
                    <a:pt x="4821" y="1639"/>
                  </a:cubicBezTo>
                  <a:cubicBezTo>
                    <a:pt x="3466" y="1639"/>
                    <a:pt x="2143" y="1009"/>
                    <a:pt x="126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g1c96c80e2ae_0_503"/>
          <p:cNvGrpSpPr/>
          <p:nvPr/>
        </p:nvGrpSpPr>
        <p:grpSpPr>
          <a:xfrm>
            <a:off x="2678779" y="2081493"/>
            <a:ext cx="442447" cy="440958"/>
            <a:chOff x="-13947000" y="3212800"/>
            <a:chExt cx="353675" cy="352400"/>
          </a:xfrm>
        </p:grpSpPr>
        <p:sp>
          <p:nvSpPr>
            <p:cNvPr id="365" name="Google Shape;365;g1c96c80e2ae_0_503"/>
            <p:cNvSpPr/>
            <p:nvPr/>
          </p:nvSpPr>
          <p:spPr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g1c96c80e2ae_0_503"/>
            <p:cNvSpPr/>
            <p:nvPr/>
          </p:nvSpPr>
          <p:spPr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g1c96c80e2ae_0_503"/>
          <p:cNvGrpSpPr/>
          <p:nvPr/>
        </p:nvGrpSpPr>
        <p:grpSpPr>
          <a:xfrm>
            <a:off x="3228507" y="2080695"/>
            <a:ext cx="442447" cy="442554"/>
            <a:chOff x="-13512225" y="3211525"/>
            <a:chExt cx="353675" cy="353675"/>
          </a:xfrm>
        </p:grpSpPr>
        <p:sp>
          <p:nvSpPr>
            <p:cNvPr id="368" name="Google Shape;368;g1c96c80e2ae_0_503"/>
            <p:cNvSpPr/>
            <p:nvPr/>
          </p:nvSpPr>
          <p:spPr>
            <a:xfrm>
              <a:off x="-13283825" y="3482475"/>
              <a:ext cx="125275" cy="82725"/>
            </a:xfrm>
            <a:custGeom>
              <a:avLst/>
              <a:gdLst/>
              <a:ahLst/>
              <a:cxnLst/>
              <a:rect l="l" t="t" r="r" b="b"/>
              <a:pathLst>
                <a:path w="5011" h="3309" extrusionOk="0">
                  <a:moveTo>
                    <a:pt x="1671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1" y="3308"/>
                  </a:cubicBezTo>
                  <a:cubicBezTo>
                    <a:pt x="2269" y="3308"/>
                    <a:pt x="2584" y="3056"/>
                    <a:pt x="4790" y="1985"/>
                  </a:cubicBezTo>
                  <a:cubicBezTo>
                    <a:pt x="4884" y="1953"/>
                    <a:pt x="5010" y="1796"/>
                    <a:pt x="5010" y="1638"/>
                  </a:cubicBezTo>
                  <a:cubicBezTo>
                    <a:pt x="5010" y="1481"/>
                    <a:pt x="4947" y="1323"/>
                    <a:pt x="4790" y="1292"/>
                  </a:cubicBezTo>
                  <a:cubicBezTo>
                    <a:pt x="2584" y="221"/>
                    <a:pt x="2269" y="0"/>
                    <a:pt x="167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g1c96c80e2ae_0_503"/>
            <p:cNvSpPr/>
            <p:nvPr/>
          </p:nvSpPr>
          <p:spPr>
            <a:xfrm>
              <a:off x="-13512225" y="3211525"/>
              <a:ext cx="353675" cy="249700"/>
            </a:xfrm>
            <a:custGeom>
              <a:avLst/>
              <a:gdLst/>
              <a:ahLst/>
              <a:cxnLst/>
              <a:rect l="l" t="t" r="r" b="b"/>
              <a:pathLst>
                <a:path w="14147" h="9988" extrusionOk="0">
                  <a:moveTo>
                    <a:pt x="6679" y="1702"/>
                  </a:moveTo>
                  <a:cubicBezTo>
                    <a:pt x="7152" y="1702"/>
                    <a:pt x="7499" y="2048"/>
                    <a:pt x="7499" y="2521"/>
                  </a:cubicBezTo>
                  <a:cubicBezTo>
                    <a:pt x="7499" y="2993"/>
                    <a:pt x="7152" y="3340"/>
                    <a:pt x="6679" y="3340"/>
                  </a:cubicBezTo>
                  <a:cubicBezTo>
                    <a:pt x="6207" y="3340"/>
                    <a:pt x="5829" y="2993"/>
                    <a:pt x="5829" y="2521"/>
                  </a:cubicBezTo>
                  <a:cubicBezTo>
                    <a:pt x="5829" y="2048"/>
                    <a:pt x="6207" y="1702"/>
                    <a:pt x="6679" y="1702"/>
                  </a:cubicBezTo>
                  <a:close/>
                  <a:moveTo>
                    <a:pt x="4191" y="2143"/>
                  </a:moveTo>
                  <a:cubicBezTo>
                    <a:pt x="4663" y="2143"/>
                    <a:pt x="5010" y="2489"/>
                    <a:pt x="5010" y="2962"/>
                  </a:cubicBezTo>
                  <a:cubicBezTo>
                    <a:pt x="5010" y="3434"/>
                    <a:pt x="4663" y="3781"/>
                    <a:pt x="4191" y="3781"/>
                  </a:cubicBezTo>
                  <a:cubicBezTo>
                    <a:pt x="3718" y="3781"/>
                    <a:pt x="3371" y="3434"/>
                    <a:pt x="3371" y="2962"/>
                  </a:cubicBezTo>
                  <a:cubicBezTo>
                    <a:pt x="3371" y="2489"/>
                    <a:pt x="3718" y="2143"/>
                    <a:pt x="4191" y="2143"/>
                  </a:cubicBezTo>
                  <a:close/>
                  <a:moveTo>
                    <a:pt x="2521" y="4191"/>
                  </a:moveTo>
                  <a:cubicBezTo>
                    <a:pt x="2993" y="4191"/>
                    <a:pt x="3371" y="4537"/>
                    <a:pt x="3371" y="5010"/>
                  </a:cubicBezTo>
                  <a:cubicBezTo>
                    <a:pt x="3371" y="5482"/>
                    <a:pt x="2993" y="5829"/>
                    <a:pt x="2521" y="5829"/>
                  </a:cubicBezTo>
                  <a:cubicBezTo>
                    <a:pt x="2048" y="5829"/>
                    <a:pt x="1702" y="5482"/>
                    <a:pt x="1702" y="5010"/>
                  </a:cubicBezTo>
                  <a:cubicBezTo>
                    <a:pt x="1702" y="4537"/>
                    <a:pt x="2048" y="4191"/>
                    <a:pt x="2521" y="4191"/>
                  </a:cubicBezTo>
                  <a:close/>
                  <a:moveTo>
                    <a:pt x="10397" y="3340"/>
                  </a:moveTo>
                  <a:cubicBezTo>
                    <a:pt x="11563" y="3340"/>
                    <a:pt x="12508" y="4096"/>
                    <a:pt x="12508" y="5010"/>
                  </a:cubicBezTo>
                  <a:cubicBezTo>
                    <a:pt x="12508" y="5923"/>
                    <a:pt x="11563" y="6648"/>
                    <a:pt x="10397" y="6648"/>
                  </a:cubicBezTo>
                  <a:cubicBezTo>
                    <a:pt x="9263" y="6648"/>
                    <a:pt x="8318" y="5892"/>
                    <a:pt x="8318" y="5010"/>
                  </a:cubicBezTo>
                  <a:cubicBezTo>
                    <a:pt x="8318" y="4096"/>
                    <a:pt x="9263" y="3340"/>
                    <a:pt x="10397" y="3340"/>
                  </a:cubicBezTo>
                  <a:close/>
                  <a:moveTo>
                    <a:pt x="4191" y="6270"/>
                  </a:moveTo>
                  <a:cubicBezTo>
                    <a:pt x="4663" y="6270"/>
                    <a:pt x="5010" y="6616"/>
                    <a:pt x="5010" y="7089"/>
                  </a:cubicBezTo>
                  <a:cubicBezTo>
                    <a:pt x="5010" y="7562"/>
                    <a:pt x="4663" y="7908"/>
                    <a:pt x="4191" y="7908"/>
                  </a:cubicBezTo>
                  <a:cubicBezTo>
                    <a:pt x="3718" y="7908"/>
                    <a:pt x="3371" y="7562"/>
                    <a:pt x="3371" y="7089"/>
                  </a:cubicBezTo>
                  <a:cubicBezTo>
                    <a:pt x="3371" y="6616"/>
                    <a:pt x="3718" y="6270"/>
                    <a:pt x="4191" y="6270"/>
                  </a:cubicBezTo>
                  <a:close/>
                  <a:moveTo>
                    <a:pt x="6679" y="6648"/>
                  </a:moveTo>
                  <a:cubicBezTo>
                    <a:pt x="7152" y="6648"/>
                    <a:pt x="7499" y="6994"/>
                    <a:pt x="7499" y="7499"/>
                  </a:cubicBezTo>
                  <a:cubicBezTo>
                    <a:pt x="7499" y="7971"/>
                    <a:pt x="7152" y="8318"/>
                    <a:pt x="6679" y="8318"/>
                  </a:cubicBezTo>
                  <a:cubicBezTo>
                    <a:pt x="6207" y="8318"/>
                    <a:pt x="5829" y="7971"/>
                    <a:pt x="5829" y="7499"/>
                  </a:cubicBezTo>
                  <a:cubicBezTo>
                    <a:pt x="5829" y="7057"/>
                    <a:pt x="6207" y="6648"/>
                    <a:pt x="6679" y="6648"/>
                  </a:cubicBezTo>
                  <a:close/>
                  <a:moveTo>
                    <a:pt x="7089" y="0"/>
                  </a:moveTo>
                  <a:cubicBezTo>
                    <a:pt x="3245" y="0"/>
                    <a:pt x="63" y="2237"/>
                    <a:pt x="63" y="5010"/>
                  </a:cubicBezTo>
                  <a:cubicBezTo>
                    <a:pt x="0" y="7751"/>
                    <a:pt x="3214" y="9987"/>
                    <a:pt x="7089" y="9987"/>
                  </a:cubicBezTo>
                  <a:cubicBezTo>
                    <a:pt x="10964" y="9987"/>
                    <a:pt x="14146" y="7751"/>
                    <a:pt x="14146" y="5010"/>
                  </a:cubicBezTo>
                  <a:cubicBezTo>
                    <a:pt x="14146" y="2300"/>
                    <a:pt x="10964" y="0"/>
                    <a:pt x="708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g1c96c80e2ae_0_503"/>
            <p:cNvSpPr/>
            <p:nvPr/>
          </p:nvSpPr>
          <p:spPr>
            <a:xfrm>
              <a:off x="-13512225" y="3483250"/>
              <a:ext cx="100050" cy="81150"/>
            </a:xfrm>
            <a:custGeom>
              <a:avLst/>
              <a:gdLst/>
              <a:ahLst/>
              <a:cxnLst/>
              <a:rect l="l" t="t" r="r" b="b"/>
              <a:pathLst>
                <a:path w="4002" h="3246" extrusionOk="0">
                  <a:moveTo>
                    <a:pt x="4002" y="1"/>
                  </a:moveTo>
                  <a:cubicBezTo>
                    <a:pt x="2206" y="127"/>
                    <a:pt x="63" y="536"/>
                    <a:pt x="63" y="1607"/>
                  </a:cubicBezTo>
                  <a:cubicBezTo>
                    <a:pt x="0" y="2710"/>
                    <a:pt x="2174" y="3120"/>
                    <a:pt x="4002" y="3246"/>
                  </a:cubicBezTo>
                  <a:cubicBezTo>
                    <a:pt x="3592" y="2805"/>
                    <a:pt x="3371" y="2206"/>
                    <a:pt x="3371" y="1607"/>
                  </a:cubicBezTo>
                  <a:cubicBezTo>
                    <a:pt x="3371" y="1040"/>
                    <a:pt x="3592" y="442"/>
                    <a:pt x="40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g1c96c80e2ae_0_503"/>
            <p:cNvSpPr/>
            <p:nvPr/>
          </p:nvSpPr>
          <p:spPr>
            <a:xfrm>
              <a:off x="-13407475" y="3483250"/>
              <a:ext cx="36250" cy="81150"/>
            </a:xfrm>
            <a:custGeom>
              <a:avLst/>
              <a:gdLst/>
              <a:ahLst/>
              <a:cxnLst/>
              <a:rect l="l" t="t" r="r" b="b"/>
              <a:pathLst>
                <a:path w="1450" h="3246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03" y="32"/>
                    <a:pt x="788" y="190"/>
                    <a:pt x="505" y="442"/>
                  </a:cubicBezTo>
                  <a:cubicBezTo>
                    <a:pt x="190" y="757"/>
                    <a:pt x="1" y="1166"/>
                    <a:pt x="1" y="1607"/>
                  </a:cubicBezTo>
                  <a:cubicBezTo>
                    <a:pt x="1" y="2048"/>
                    <a:pt x="158" y="2489"/>
                    <a:pt x="505" y="2805"/>
                  </a:cubicBezTo>
                  <a:cubicBezTo>
                    <a:pt x="788" y="3025"/>
                    <a:pt x="1103" y="3183"/>
                    <a:pt x="1450" y="3246"/>
                  </a:cubicBezTo>
                  <a:cubicBezTo>
                    <a:pt x="1072" y="2805"/>
                    <a:pt x="820" y="2206"/>
                    <a:pt x="820" y="1607"/>
                  </a:cubicBezTo>
                  <a:cubicBezTo>
                    <a:pt x="820" y="977"/>
                    <a:pt x="1072" y="442"/>
                    <a:pt x="141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g1c96c80e2ae_0_503"/>
            <p:cNvSpPr/>
            <p:nvPr/>
          </p:nvSpPr>
          <p:spPr>
            <a:xfrm>
              <a:off x="-13366525" y="3485625"/>
              <a:ext cx="70125" cy="76425"/>
            </a:xfrm>
            <a:custGeom>
              <a:avLst/>
              <a:gdLst/>
              <a:ahLst/>
              <a:cxnLst/>
              <a:rect l="l" t="t" r="r" b="b"/>
              <a:pathLst>
                <a:path w="2805" h="3057" extrusionOk="0">
                  <a:moveTo>
                    <a:pt x="1072" y="0"/>
                  </a:moveTo>
                  <a:cubicBezTo>
                    <a:pt x="442" y="221"/>
                    <a:pt x="1" y="819"/>
                    <a:pt x="1" y="1512"/>
                  </a:cubicBezTo>
                  <a:cubicBezTo>
                    <a:pt x="1" y="2237"/>
                    <a:pt x="442" y="2836"/>
                    <a:pt x="1072" y="3056"/>
                  </a:cubicBezTo>
                  <a:cubicBezTo>
                    <a:pt x="1702" y="2962"/>
                    <a:pt x="2301" y="2867"/>
                    <a:pt x="2805" y="2710"/>
                  </a:cubicBezTo>
                  <a:cubicBezTo>
                    <a:pt x="2616" y="2363"/>
                    <a:pt x="2490" y="1953"/>
                    <a:pt x="2490" y="1512"/>
                  </a:cubicBezTo>
                  <a:cubicBezTo>
                    <a:pt x="2490" y="1071"/>
                    <a:pt x="2616" y="693"/>
                    <a:pt x="2805" y="347"/>
                  </a:cubicBezTo>
                  <a:cubicBezTo>
                    <a:pt x="2301" y="189"/>
                    <a:pt x="1702" y="63"/>
                    <a:pt x="10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g1c96c80e2ae_0_503"/>
          <p:cNvSpPr txBox="1"/>
          <p:nvPr/>
        </p:nvSpPr>
        <p:spPr>
          <a:xfrm>
            <a:off x="354025" y="1604200"/>
            <a:ext cx="1971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Poursuite d’étude</a:t>
            </a:r>
            <a:r>
              <a:rPr lang="fr-FR"/>
              <a:t> *Master CULTURE</a:t>
            </a:r>
            <a:endParaRPr/>
          </a:p>
        </p:txBody>
      </p:sp>
      <p:sp>
        <p:nvSpPr>
          <p:cNvPr id="374" name="Google Shape;374;g1c96c80e2ae_0_503"/>
          <p:cNvSpPr/>
          <p:nvPr/>
        </p:nvSpPr>
        <p:spPr>
          <a:xfrm>
            <a:off x="4983850" y="2166400"/>
            <a:ext cx="4114800" cy="28935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1c96c80e2ae_0_503"/>
          <p:cNvSpPr txBox="1"/>
          <p:nvPr/>
        </p:nvSpPr>
        <p:spPr>
          <a:xfrm>
            <a:off x="5989275" y="5239763"/>
            <a:ext cx="1758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>
                <a:latin typeface="Corben"/>
                <a:ea typeface="Corben"/>
                <a:cs typeface="Corben"/>
                <a:sym typeface="Corben"/>
              </a:rPr>
              <a:t>Laurie  </a:t>
            </a:r>
            <a:endParaRPr sz="20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376" name="Google Shape;376;g1c96c80e2ae_0_503"/>
          <p:cNvSpPr/>
          <p:nvPr/>
        </p:nvSpPr>
        <p:spPr>
          <a:xfrm>
            <a:off x="325525" y="3767225"/>
            <a:ext cx="4683000" cy="1686000"/>
          </a:xfrm>
          <a:prstGeom prst="wedgeRectCallout">
            <a:avLst>
              <a:gd name="adj1" fmla="val -20833"/>
              <a:gd name="adj2" fmla="val 6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1c96c80e2ae_0_503"/>
          <p:cNvSpPr txBox="1"/>
          <p:nvPr/>
        </p:nvSpPr>
        <p:spPr>
          <a:xfrm>
            <a:off x="1091725" y="5691075"/>
            <a:ext cx="123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latin typeface="Corben"/>
                <a:ea typeface="Corben"/>
                <a:cs typeface="Corben"/>
                <a:sym typeface="Corben"/>
              </a:rPr>
              <a:t>Vivien </a:t>
            </a:r>
            <a:endParaRPr sz="1800" b="1"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378" name="Google Shape;378;g1c96c80e2ae_0_503"/>
          <p:cNvSpPr txBox="1"/>
          <p:nvPr/>
        </p:nvSpPr>
        <p:spPr>
          <a:xfrm>
            <a:off x="5363100" y="2573800"/>
            <a:ext cx="3507000" cy="12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>
                <a:solidFill>
                  <a:schemeClr val="dk1"/>
                </a:solidFill>
              </a:rPr>
              <a:t>Poursuite d’étude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</a:rPr>
              <a:t>*Master Diversité Cultures et Francophonie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>
                <a:solidFill>
                  <a:schemeClr val="dk1"/>
                </a:solidFill>
                <a:highlight>
                  <a:srgbClr val="FFFFFF"/>
                </a:highlight>
              </a:rPr>
              <a:t>*Doctorat en Sciences de l’éducation</a:t>
            </a:r>
            <a:endParaRPr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79" name="Google Shape;379;g1c96c80e2ae_0_503"/>
          <p:cNvSpPr txBox="1"/>
          <p:nvPr/>
        </p:nvSpPr>
        <p:spPr>
          <a:xfrm>
            <a:off x="5305800" y="3615975"/>
            <a:ext cx="3774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Maîtresse de conférence à la Faculté des Lettres et des Sciences Humaines</a:t>
            </a:r>
            <a:endParaRPr sz="1600"/>
          </a:p>
        </p:txBody>
      </p:sp>
      <p:sp>
        <p:nvSpPr>
          <p:cNvPr id="380" name="Google Shape;380;g1c96c80e2ae_0_503"/>
          <p:cNvSpPr txBox="1"/>
          <p:nvPr/>
        </p:nvSpPr>
        <p:spPr>
          <a:xfrm>
            <a:off x="338125" y="3755325"/>
            <a:ext cx="1758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>
                <a:solidFill>
                  <a:schemeClr val="dk1"/>
                </a:solidFill>
              </a:rPr>
              <a:t>Poursuite d’étude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chemeClr val="dk1"/>
                </a:solidFill>
              </a:rPr>
              <a:t>*Master MEEF</a:t>
            </a:r>
            <a:r>
              <a:rPr lang="fr-FR" b="1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81" name="Google Shape;381;g1c96c80e2ae_0_503"/>
          <p:cNvSpPr txBox="1"/>
          <p:nvPr/>
        </p:nvSpPr>
        <p:spPr>
          <a:xfrm>
            <a:off x="325525" y="4564200"/>
            <a:ext cx="4008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/>
              <a:t>Poste actuel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/>
              <a:t>Professeur de français dans un lycée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382" name="Google Shape;382;g1c96c80e2ae_0_503"/>
          <p:cNvGrpSpPr/>
          <p:nvPr/>
        </p:nvGrpSpPr>
        <p:grpSpPr>
          <a:xfrm>
            <a:off x="8339402" y="3305350"/>
            <a:ext cx="617263" cy="615600"/>
            <a:chOff x="6553275" y="3604550"/>
            <a:chExt cx="296975" cy="296175"/>
          </a:xfrm>
        </p:grpSpPr>
        <p:sp>
          <p:nvSpPr>
            <p:cNvPr id="383" name="Google Shape;383;g1c96c80e2ae_0_503"/>
            <p:cNvSpPr/>
            <p:nvPr/>
          </p:nvSpPr>
          <p:spPr>
            <a:xfrm>
              <a:off x="6657250" y="3604550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678" y="3466"/>
                    <a:pt x="3466" y="2678"/>
                    <a:pt x="3466" y="1733"/>
                  </a:cubicBez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g1c96c80e2ae_0_503"/>
            <p:cNvSpPr/>
            <p:nvPr/>
          </p:nvSpPr>
          <p:spPr>
            <a:xfrm>
              <a:off x="6553275" y="3777825"/>
              <a:ext cx="296975" cy="122900"/>
            </a:xfrm>
            <a:custGeom>
              <a:avLst/>
              <a:gdLst/>
              <a:ahLst/>
              <a:cxnLst/>
              <a:rect l="l" t="t" r="r" b="b"/>
              <a:pathLst>
                <a:path w="11879" h="4916" extrusionOk="0">
                  <a:moveTo>
                    <a:pt x="694" y="0"/>
                  </a:moveTo>
                  <a:cubicBezTo>
                    <a:pt x="316" y="0"/>
                    <a:pt x="1" y="315"/>
                    <a:pt x="1" y="693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694" y="4569"/>
                  </a:lnTo>
                  <a:cubicBezTo>
                    <a:pt x="694" y="4758"/>
                    <a:pt x="851" y="4915"/>
                    <a:pt x="1040" y="4915"/>
                  </a:cubicBezTo>
                  <a:lnTo>
                    <a:pt x="10807" y="4915"/>
                  </a:lnTo>
                  <a:cubicBezTo>
                    <a:pt x="11028" y="4915"/>
                    <a:pt x="11185" y="4758"/>
                    <a:pt x="11185" y="4569"/>
                  </a:cubicBezTo>
                  <a:lnTo>
                    <a:pt x="11185" y="1418"/>
                  </a:lnTo>
                  <a:cubicBezTo>
                    <a:pt x="11563" y="1418"/>
                    <a:pt x="11878" y="1103"/>
                    <a:pt x="11878" y="693"/>
                  </a:cubicBezTo>
                  <a:cubicBezTo>
                    <a:pt x="11815" y="315"/>
                    <a:pt x="11500" y="0"/>
                    <a:pt x="111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g1c96c80e2ae_0_503"/>
            <p:cNvSpPr/>
            <p:nvPr/>
          </p:nvSpPr>
          <p:spPr>
            <a:xfrm>
              <a:off x="67557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90" y="0"/>
                  </a:moveTo>
                  <a:cubicBezTo>
                    <a:pt x="190" y="126"/>
                    <a:pt x="253" y="221"/>
                    <a:pt x="253" y="347"/>
                  </a:cubicBezTo>
                  <a:cubicBezTo>
                    <a:pt x="253" y="693"/>
                    <a:pt x="158" y="1071"/>
                    <a:pt x="1" y="1386"/>
                  </a:cubicBezTo>
                  <a:cubicBezTo>
                    <a:pt x="977" y="2079"/>
                    <a:pt x="1607" y="3182"/>
                    <a:pt x="1607" y="4474"/>
                  </a:cubicBezTo>
                  <a:lnTo>
                    <a:pt x="1607" y="4852"/>
                  </a:lnTo>
                  <a:lnTo>
                    <a:pt x="2994" y="4852"/>
                  </a:lnTo>
                  <a:lnTo>
                    <a:pt x="2489" y="756"/>
                  </a:lnTo>
                  <a:cubicBezTo>
                    <a:pt x="2363" y="315"/>
                    <a:pt x="1922" y="0"/>
                    <a:pt x="14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g1c96c80e2ae_0_503"/>
            <p:cNvSpPr/>
            <p:nvPr/>
          </p:nvSpPr>
          <p:spPr>
            <a:xfrm>
              <a:off x="65706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545" y="0"/>
                  </a:moveTo>
                  <a:cubicBezTo>
                    <a:pt x="1072" y="0"/>
                    <a:pt x="663" y="315"/>
                    <a:pt x="505" y="788"/>
                  </a:cubicBezTo>
                  <a:lnTo>
                    <a:pt x="1" y="4852"/>
                  </a:lnTo>
                  <a:lnTo>
                    <a:pt x="1356" y="4852"/>
                  </a:lnTo>
                  <a:lnTo>
                    <a:pt x="1356" y="4474"/>
                  </a:lnTo>
                  <a:lnTo>
                    <a:pt x="1387" y="4474"/>
                  </a:lnTo>
                  <a:cubicBezTo>
                    <a:pt x="1387" y="3182"/>
                    <a:pt x="2017" y="2048"/>
                    <a:pt x="2994" y="1386"/>
                  </a:cubicBezTo>
                  <a:cubicBezTo>
                    <a:pt x="2836" y="1071"/>
                    <a:pt x="2773" y="693"/>
                    <a:pt x="2773" y="347"/>
                  </a:cubicBezTo>
                  <a:cubicBezTo>
                    <a:pt x="2773" y="221"/>
                    <a:pt x="2773" y="95"/>
                    <a:pt x="280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g1c96c80e2ae_0_503"/>
            <p:cNvSpPr/>
            <p:nvPr/>
          </p:nvSpPr>
          <p:spPr>
            <a:xfrm>
              <a:off x="6707650" y="3688025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82" y="1"/>
                  </a:moveTo>
                  <a:cubicBezTo>
                    <a:pt x="1450" y="32"/>
                    <a:pt x="1418" y="64"/>
                    <a:pt x="1324" y="127"/>
                  </a:cubicBezTo>
                  <a:cubicBezTo>
                    <a:pt x="1324" y="190"/>
                    <a:pt x="1292" y="253"/>
                    <a:pt x="1261" y="284"/>
                  </a:cubicBezTo>
                  <a:lnTo>
                    <a:pt x="1" y="1923"/>
                  </a:lnTo>
                  <a:lnTo>
                    <a:pt x="1" y="2836"/>
                  </a:lnTo>
                  <a:lnTo>
                    <a:pt x="2742" y="2836"/>
                  </a:lnTo>
                  <a:lnTo>
                    <a:pt x="2742" y="2553"/>
                  </a:lnTo>
                  <a:lnTo>
                    <a:pt x="2836" y="2553"/>
                  </a:lnTo>
                  <a:cubicBezTo>
                    <a:pt x="2836" y="1513"/>
                    <a:pt x="2332" y="599"/>
                    <a:pt x="14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g1c96c80e2ae_0_503"/>
            <p:cNvSpPr/>
            <p:nvPr/>
          </p:nvSpPr>
          <p:spPr>
            <a:xfrm>
              <a:off x="6621025" y="3688825"/>
              <a:ext cx="70900" cy="73275"/>
            </a:xfrm>
            <a:custGeom>
              <a:avLst/>
              <a:gdLst/>
              <a:ahLst/>
              <a:cxnLst/>
              <a:rect l="l" t="t" r="r" b="b"/>
              <a:pathLst>
                <a:path w="2836" h="2931" extrusionOk="0">
                  <a:moveTo>
                    <a:pt x="1323" y="0"/>
                  </a:moveTo>
                  <a:cubicBezTo>
                    <a:pt x="536" y="567"/>
                    <a:pt x="0" y="1513"/>
                    <a:pt x="0" y="2584"/>
                  </a:cubicBezTo>
                  <a:lnTo>
                    <a:pt x="0" y="2930"/>
                  </a:lnTo>
                  <a:lnTo>
                    <a:pt x="2741" y="2930"/>
                  </a:lnTo>
                  <a:lnTo>
                    <a:pt x="2741" y="1922"/>
                  </a:lnTo>
                  <a:lnTo>
                    <a:pt x="2836" y="1922"/>
                  </a:lnTo>
                  <a:lnTo>
                    <a:pt x="1575" y="284"/>
                  </a:lnTo>
                  <a:cubicBezTo>
                    <a:pt x="1512" y="252"/>
                    <a:pt x="1512" y="158"/>
                    <a:pt x="1481" y="126"/>
                  </a:cubicBezTo>
                  <a:cubicBezTo>
                    <a:pt x="1449" y="95"/>
                    <a:pt x="1355" y="63"/>
                    <a:pt x="132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g1c96c80e2ae_0_503"/>
          <p:cNvGrpSpPr/>
          <p:nvPr/>
        </p:nvGrpSpPr>
        <p:grpSpPr>
          <a:xfrm>
            <a:off x="3767754" y="4824592"/>
            <a:ext cx="614076" cy="615599"/>
            <a:chOff x="-64044600" y="3360375"/>
            <a:chExt cx="315850" cy="316650"/>
          </a:xfrm>
        </p:grpSpPr>
        <p:sp>
          <p:nvSpPr>
            <p:cNvPr id="390" name="Google Shape;390;g1c96c80e2ae_0_503"/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g1c96c80e2ae_0_503"/>
            <p:cNvSpPr/>
            <p:nvPr/>
          </p:nvSpPr>
          <p:spPr>
            <a:xfrm>
              <a:off x="-64044600" y="3360375"/>
              <a:ext cx="315850" cy="152825"/>
            </a:xfrm>
            <a:custGeom>
              <a:avLst/>
              <a:gdLst/>
              <a:ahLst/>
              <a:cxnLst/>
              <a:rect l="l" t="t" r="r" b="b"/>
              <a:pathLst>
                <a:path w="12634" h="6113" extrusionOk="0">
                  <a:moveTo>
                    <a:pt x="378" y="1"/>
                  </a:moveTo>
                  <a:cubicBezTo>
                    <a:pt x="158" y="1"/>
                    <a:pt x="0" y="190"/>
                    <a:pt x="0" y="442"/>
                  </a:cubicBezTo>
                  <a:lnTo>
                    <a:pt x="0" y="5672"/>
                  </a:lnTo>
                  <a:cubicBezTo>
                    <a:pt x="0" y="5892"/>
                    <a:pt x="189" y="6113"/>
                    <a:pt x="378" y="6113"/>
                  </a:cubicBezTo>
                  <a:lnTo>
                    <a:pt x="3088" y="6113"/>
                  </a:lnTo>
                  <a:cubicBezTo>
                    <a:pt x="3245" y="5514"/>
                    <a:pt x="3560" y="4947"/>
                    <a:pt x="4001" y="4569"/>
                  </a:cubicBezTo>
                  <a:cubicBezTo>
                    <a:pt x="3875" y="4285"/>
                    <a:pt x="3812" y="3970"/>
                    <a:pt x="3812" y="3624"/>
                  </a:cubicBezTo>
                  <a:cubicBezTo>
                    <a:pt x="3812" y="2238"/>
                    <a:pt x="4915" y="1135"/>
                    <a:pt x="6301" y="1135"/>
                  </a:cubicBezTo>
                  <a:cubicBezTo>
                    <a:pt x="7656" y="1135"/>
                    <a:pt x="8759" y="2238"/>
                    <a:pt x="8759" y="3624"/>
                  </a:cubicBezTo>
                  <a:cubicBezTo>
                    <a:pt x="8759" y="3939"/>
                    <a:pt x="8696" y="4254"/>
                    <a:pt x="8570" y="4569"/>
                  </a:cubicBezTo>
                  <a:cubicBezTo>
                    <a:pt x="9011" y="5010"/>
                    <a:pt x="9326" y="5514"/>
                    <a:pt x="9483" y="6113"/>
                  </a:cubicBezTo>
                  <a:lnTo>
                    <a:pt x="12193" y="6113"/>
                  </a:lnTo>
                  <a:cubicBezTo>
                    <a:pt x="12445" y="6113"/>
                    <a:pt x="12602" y="5892"/>
                    <a:pt x="12602" y="5672"/>
                  </a:cubicBezTo>
                  <a:lnTo>
                    <a:pt x="12602" y="442"/>
                  </a:lnTo>
                  <a:cubicBezTo>
                    <a:pt x="12634" y="190"/>
                    <a:pt x="12445" y="1"/>
                    <a:pt x="122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g1c96c80e2ae_0_503"/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g1c96c80e2ae_0_503"/>
          <p:cNvGrpSpPr/>
          <p:nvPr/>
        </p:nvGrpSpPr>
        <p:grpSpPr>
          <a:xfrm>
            <a:off x="4427912" y="4936645"/>
            <a:ext cx="491117" cy="447364"/>
            <a:chOff x="-40745125" y="3632900"/>
            <a:chExt cx="318225" cy="289875"/>
          </a:xfrm>
        </p:grpSpPr>
        <p:sp>
          <p:nvSpPr>
            <p:cNvPr id="394" name="Google Shape;394;g1c96c80e2ae_0_503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g1c96c80e2ae_0_503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g1c96c80e2ae_0_503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g1c96c80e2ae_0_503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g1c96c80e2ae_0_503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g1c96c80e2ae_0_503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g1c96c80e2ae_0_503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g1c96c80e2ae_0_503"/>
          <p:cNvGrpSpPr/>
          <p:nvPr/>
        </p:nvGrpSpPr>
        <p:grpSpPr>
          <a:xfrm>
            <a:off x="4326439" y="2057346"/>
            <a:ext cx="491113" cy="489252"/>
            <a:chOff x="-35123050" y="3561225"/>
            <a:chExt cx="292225" cy="291100"/>
          </a:xfrm>
        </p:grpSpPr>
        <p:sp>
          <p:nvSpPr>
            <p:cNvPr id="402" name="Google Shape;402;g1c96c80e2ae_0_503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g1c96c80e2ae_0_503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EC3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0" y="2"/>
            <a:ext cx="9144000" cy="8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lt1"/>
                </a:solidFill>
              </a:rPr>
              <a:t>LICENCE SCIENCES DU LANGAGE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10" name="Google Shape;410;p8"/>
          <p:cNvSpPr/>
          <p:nvPr/>
        </p:nvSpPr>
        <p:spPr>
          <a:xfrm>
            <a:off x="755576" y="1342842"/>
            <a:ext cx="2304256" cy="504056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Mots Clés </a:t>
            </a:r>
            <a:endParaRPr/>
          </a:p>
        </p:txBody>
      </p:sp>
      <p:sp>
        <p:nvSpPr>
          <p:cNvPr id="411" name="Google Shape;411;p8"/>
          <p:cNvSpPr/>
          <p:nvPr/>
        </p:nvSpPr>
        <p:spPr>
          <a:xfrm>
            <a:off x="755576" y="2605089"/>
            <a:ext cx="2520280" cy="612067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Compétences   </a:t>
            </a:r>
            <a:endParaRPr/>
          </a:p>
        </p:txBody>
      </p:sp>
      <p:sp>
        <p:nvSpPr>
          <p:cNvPr id="412" name="Google Shape;412;p8"/>
          <p:cNvSpPr txBox="1"/>
          <p:nvPr/>
        </p:nvSpPr>
        <p:spPr>
          <a:xfrm>
            <a:off x="3995936" y="1556792"/>
            <a:ext cx="29523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"/>
          <p:cNvSpPr txBox="1"/>
          <p:nvPr/>
        </p:nvSpPr>
        <p:spPr>
          <a:xfrm>
            <a:off x="3530744" y="1230472"/>
            <a:ext cx="47348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INFORMATION ET COMMUNICATION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LINGUISTIQUE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SÉMIOTIQUE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14" name="Google Shape;414;p8"/>
          <p:cNvSpPr txBox="1"/>
          <p:nvPr/>
        </p:nvSpPr>
        <p:spPr>
          <a:xfrm>
            <a:off x="3530744" y="2495623"/>
            <a:ext cx="47584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EXPRESSION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ANALYSE ET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SYNTHÈSE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COMMUNICATION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15" name="Google Shape;415;p8"/>
          <p:cNvSpPr txBox="1"/>
          <p:nvPr/>
        </p:nvSpPr>
        <p:spPr>
          <a:xfrm>
            <a:off x="3563888" y="3740092"/>
            <a:ext cx="558011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MASTERS COMMUNICATION, EDITION, </a:t>
            </a: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SÉMIOTIQUE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MÉTIERS</a:t>
            </a: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 DE L’ENSEIGNEMENT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1600" b="1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rPr>
              <a:t>ORTHOPHONIE 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16" name="Google Shape;416;p8"/>
          <p:cNvSpPr txBox="1"/>
          <p:nvPr/>
        </p:nvSpPr>
        <p:spPr>
          <a:xfrm>
            <a:off x="3059832" y="5192105"/>
            <a:ext cx="72728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Avenir"/>
              <a:buNone/>
            </a:pPr>
            <a:r>
              <a:rPr lang="fr-FR" sz="1800" b="1" i="1" u="none" strike="noStrike" cap="none" dirty="0">
                <a:solidFill>
                  <a:srgbClr val="E36C09"/>
                </a:solidFill>
                <a:latin typeface="Avenir"/>
                <a:ea typeface="Avenir"/>
                <a:cs typeface="Avenir"/>
                <a:sym typeface="Avenir"/>
              </a:rPr>
              <a:t>Responsable : </a:t>
            </a:r>
            <a:endParaRPr sz="1800" b="1" i="1" u="none" strike="noStrike" cap="none" dirty="0">
              <a:solidFill>
                <a:srgbClr val="E36C0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solidFill>
                  <a:srgbClr val="E36C09"/>
                </a:solidFill>
                <a:latin typeface="Avenir"/>
                <a:ea typeface="Avenir"/>
                <a:cs typeface="Avenir"/>
                <a:sym typeface="Avenir"/>
              </a:rPr>
              <a:t>François LAURENT francois.laurent@unilim.fr</a:t>
            </a:r>
            <a:endParaRPr sz="1800" b="1" i="0" u="none" strike="noStrike" cap="none" dirty="0">
              <a:solidFill>
                <a:srgbClr val="E36C0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800"/>
              <a:buFont typeface="Avenir"/>
              <a:buNone/>
            </a:pPr>
            <a:r>
              <a:rPr lang="fr-FR" sz="1800" b="1" i="0" u="none" strike="noStrike" cap="none" dirty="0">
                <a:solidFill>
                  <a:srgbClr val="E36C09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1800" b="1" i="0" u="none" strike="noStrike" cap="none" dirty="0">
              <a:solidFill>
                <a:srgbClr val="E36C0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7" name="Google Shape;417;p8"/>
          <p:cNvSpPr/>
          <p:nvPr/>
        </p:nvSpPr>
        <p:spPr>
          <a:xfrm>
            <a:off x="755576" y="3849344"/>
            <a:ext cx="2520280" cy="792088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Poursuite d’études  </a:t>
            </a:r>
            <a:endParaRPr/>
          </a:p>
        </p:txBody>
      </p:sp>
      <p:pic>
        <p:nvPicPr>
          <p:cNvPr id="418" name="Google Shape;418;p8" descr="http://www.flsh.unilim.fr/wp-content/uploads/sites/9/2016/01/tree-200795_1920-1024x7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064310"/>
            <a:ext cx="2915816" cy="190883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8"/>
          <p:cNvSpPr txBox="1"/>
          <p:nvPr/>
        </p:nvSpPr>
        <p:spPr>
          <a:xfrm>
            <a:off x="2899950" y="6251713"/>
            <a:ext cx="3344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Association </a:t>
            </a:r>
            <a:endParaRPr sz="1600" b="1">
              <a:latin typeface="Lucida Sans"/>
              <a:ea typeface="Lucida Sans"/>
              <a:cs typeface="Lucida Sans"/>
              <a:sym typeface="Lucida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ucida Sans"/>
              <a:buNone/>
            </a:pPr>
            <a:r>
              <a:rPr lang="fr-FR" sz="1600" b="1">
                <a:latin typeface="Lucida Sans"/>
                <a:ea typeface="Lucida Sans"/>
                <a:cs typeface="Lucida Sans"/>
                <a:sym typeface="Lucida Sans"/>
              </a:rPr>
              <a:t>Trouver Saussure à Son Pied</a:t>
            </a:r>
            <a:endParaRPr sz="1600" b="1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420" name="Google Shape;42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9944" y="6172917"/>
            <a:ext cx="764523" cy="74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L - titre i">
  <a:themeElements>
    <a:clrScheme name="flsh-2014">
      <a:dk1>
        <a:srgbClr val="A2A93F"/>
      </a:dk1>
      <a:lt1>
        <a:srgbClr val="FFFFFF"/>
      </a:lt1>
      <a:dk2>
        <a:srgbClr val="A8AF4D"/>
      </a:dk2>
      <a:lt2>
        <a:srgbClr val="E4E7CE"/>
      </a:lt2>
      <a:accent1>
        <a:srgbClr val="B3B96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L - contenu">
  <a:themeElements>
    <a:clrScheme name="flsh-2014">
      <a:dk1>
        <a:srgbClr val="000000"/>
      </a:dk1>
      <a:lt1>
        <a:srgbClr val="FFFFFF"/>
      </a:lt1>
      <a:dk2>
        <a:srgbClr val="A2A93F"/>
      </a:dk2>
      <a:lt2>
        <a:srgbClr val="E4E7CE"/>
      </a:lt2>
      <a:accent1>
        <a:srgbClr val="A8AF4D"/>
      </a:accent1>
      <a:accent2>
        <a:srgbClr val="B3B964"/>
      </a:accent2>
      <a:accent3>
        <a:srgbClr val="E4E7CE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2220</Words>
  <Application>Microsoft Office PowerPoint</Application>
  <PresentationFormat>Affichage à l'écran (4:3)</PresentationFormat>
  <Paragraphs>567</Paragraphs>
  <Slides>58</Slides>
  <Notes>58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58</vt:i4>
      </vt:variant>
    </vt:vector>
  </HeadingPairs>
  <TitlesOfParts>
    <vt:vector size="70" baseType="lpstr">
      <vt:lpstr>Lucida Sans</vt:lpstr>
      <vt:lpstr>Noto Sans Symbols</vt:lpstr>
      <vt:lpstr>Avenir</vt:lpstr>
      <vt:lpstr>Corben</vt:lpstr>
      <vt:lpstr>Arial Black</vt:lpstr>
      <vt:lpstr>Roboto</vt:lpstr>
      <vt:lpstr>Arial</vt:lpstr>
      <vt:lpstr>Calibri</vt:lpstr>
      <vt:lpstr>UL - titre i</vt:lpstr>
      <vt:lpstr>UL - contenu</vt:lpstr>
      <vt:lpstr>Thème Office</vt:lpstr>
      <vt:lpstr>1_Thème Office</vt:lpstr>
      <vt:lpstr> Les études en Lettres  et Sciences Humaines à Limoges    </vt:lpstr>
      <vt:lpstr>L’OFFRE DE FORMATION </vt:lpstr>
      <vt:lpstr>La Faculté des Lettres et Sciences Humaines</vt:lpstr>
      <vt:lpstr>Une offre pédagogique variée</vt:lpstr>
      <vt:lpstr>Bac + 3 : Licence </vt:lpstr>
      <vt:lpstr>Spécialisation progressive en licences </vt:lpstr>
      <vt:lpstr>Licence LETTRES  </vt:lpstr>
      <vt:lpstr>Parcours après une licence LETTRES </vt:lpstr>
      <vt:lpstr>LICENCE SCIENCES DU LANGAGE </vt:lpstr>
      <vt:lpstr>Parcours après une licence SCIENCES DU LANGAGE</vt:lpstr>
      <vt:lpstr>LICENCE LLCER ANGLAIS  Langues, Littératures, Civilisations Etrangères </vt:lpstr>
      <vt:lpstr>Poursuite d’étude après une licence LLCER ANGLAIS  Langues, Littératures, Civilisations Etrangères  </vt:lpstr>
      <vt:lpstr>LICENCE LLCER ESPAGNOL  Langues, Littératures, Civilisations Etrangères </vt:lpstr>
      <vt:lpstr>Parcours après une licence LLCER ESPAGNOL  Langues, Littératures, Civilisations Etrangères </vt:lpstr>
      <vt:lpstr>LICENCE LEA  ANGLAIS/ + ESPAGNOL ou ALLEMAND ou ITALIEN Langues Etrangères Appliquées </vt:lpstr>
      <vt:lpstr>Parcours après une licence LEA  ANGLAIS/ + ESPAGNOL ou ALLEMAND ou ITALIEN Langues Etrangères Appliquées  </vt:lpstr>
      <vt:lpstr>LICENCE GÉOGRAPHIE ET AMÉNAGEMENT  </vt:lpstr>
      <vt:lpstr>Parcours après une licence GÉOGRAPHIE ET AMÉNAGEMENT</vt:lpstr>
      <vt:lpstr>LICENCE HISTOIRE</vt:lpstr>
      <vt:lpstr>Parcours après une licence HISTOIRE</vt:lpstr>
      <vt:lpstr>LICENCE SOCIOLOGIE</vt:lpstr>
      <vt:lpstr>Parcours après une licence SOCIOLOGIE</vt:lpstr>
      <vt:lpstr>LICENCE SCIENCES DE L'ÉDUCATION </vt:lpstr>
      <vt:lpstr>Parcours après une licence SCIENCES DE L’ÉDUCATION</vt:lpstr>
      <vt:lpstr>Organisation pédagogique : exemple Licence de  Géographie </vt:lpstr>
      <vt:lpstr>Organisation de l’année</vt:lpstr>
      <vt:lpstr>Merci pour votre écoute !</vt:lpstr>
      <vt:lpstr>Présentation PowerPoint</vt:lpstr>
      <vt:lpstr>Taux insertion supérieure à la moyenne nationale</vt:lpstr>
      <vt:lpstr>L’insertion professionnelle de nos étudiants : une de nos missions essentielles</vt:lpstr>
      <vt:lpstr>Présentation PowerPoint</vt:lpstr>
      <vt:lpstr>Des enseignements en groupes de TD et de TP de 18 à 24 étudiants</vt:lpstr>
      <vt:lpstr>Un encadrement renforcé, en particulier en L1</vt:lpstr>
      <vt:lpstr>Présentation PowerPoint</vt:lpstr>
      <vt:lpstr>Les clés de la réussite </vt:lpstr>
      <vt:lpstr>Présentation PowerPoint</vt:lpstr>
      <vt:lpstr>Des bâtiments où il est agréable de vivre et d’étudier</vt:lpstr>
      <vt:lpstr>Des bâtiments où il est agréable de vivre et d’étudier</vt:lpstr>
      <vt:lpstr>Des équipements pédagogiques de pointe</vt:lpstr>
      <vt:lpstr>Des espaces de travail en libre accès …</vt:lpstr>
      <vt:lpstr>Des cours magistraux en amphithéâtre</vt:lpstr>
      <vt:lpstr>Des espaces pour se restaurer…</vt:lpstr>
      <vt:lpstr>Le restaurant universitaire …</vt:lpstr>
      <vt:lpstr>Présentation PowerPoint</vt:lpstr>
      <vt:lpstr>Une vie de campus animée …</vt:lpstr>
      <vt:lpstr>Une vie de campus animée …</vt:lpstr>
      <vt:lpstr>…et un engagement citoyen </vt:lpstr>
      <vt:lpstr>Présentation PowerPoint</vt:lpstr>
      <vt:lpstr>Taux de réussite en fonction des spécialités choisies  </vt:lpstr>
      <vt:lpstr>Présentation PowerPoint</vt:lpstr>
      <vt:lpstr>Oui, mais pas que…</vt:lpstr>
      <vt:lpstr>Présentation PowerPoint</vt:lpstr>
      <vt:lpstr>Bac+3 : un accès direct à l’emploi</vt:lpstr>
      <vt:lpstr>Des modalités d’apprentissage variées </vt:lpstr>
      <vt:lpstr>Présentation PowerPoint</vt:lpstr>
      <vt:lpstr>Etudier autrement</vt:lpstr>
      <vt:lpstr>La recherche à la FLSH </vt:lpstr>
      <vt:lpstr>Poursuivre ses études à l’étranger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études en Lettres  et Sciences Humaines à Limoges</dc:title>
  <dc:creator>Daniel Ruff</dc:creator>
  <cp:lastModifiedBy>Cecile Lapeyre</cp:lastModifiedBy>
  <cp:revision>8</cp:revision>
  <dcterms:created xsi:type="dcterms:W3CDTF">2014-09-01T18:19:39Z</dcterms:created>
  <dcterms:modified xsi:type="dcterms:W3CDTF">2024-11-07T13:38:45Z</dcterms:modified>
</cp:coreProperties>
</file>